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 id="2147483734" r:id="rId7"/>
    <p:sldMasterId id="2147483737" r:id="rId8"/>
    <p:sldMasterId id="2147483748" r:id="rId9"/>
    <p:sldMasterId id="2147483812" r:id="rId10"/>
  </p:sldMasterIdLst>
  <p:notesMasterIdLst>
    <p:notesMasterId r:id="rId23"/>
  </p:notesMasterIdLst>
  <p:sldIdLst>
    <p:sldId id="2740" r:id="rId11"/>
    <p:sldId id="2676" r:id="rId12"/>
    <p:sldId id="2743" r:id="rId13"/>
    <p:sldId id="2739" r:id="rId14"/>
    <p:sldId id="2741" r:id="rId15"/>
    <p:sldId id="838841721" r:id="rId16"/>
    <p:sldId id="838841722" r:id="rId17"/>
    <p:sldId id="838841728" r:id="rId18"/>
    <p:sldId id="838841724" r:id="rId19"/>
    <p:sldId id="4798" r:id="rId20"/>
    <p:sldId id="838841784" r:id="rId21"/>
    <p:sldId id="8388417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7DD41D-8BD9-F78E-D0F2-71BE3B83DBB2}" name="Domeier, Sam - CASR Building Energy Efficiency Incentives Administrator" initials="DA" userId="S::samuel.domeier@denvergov.org::a1bbbc17-5cff-471a-868d-d04bd7e725e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65DF7-17A5-43F2-ABCA-FFCB909D203D}" v="29" dt="2023-03-15T03:24:17.115"/>
    <p1510:client id="{E73C0383-D522-4859-A685-1213A4019636}" v="2" dt="2023-03-14T21:43:41.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97" autoAdjust="0"/>
  </p:normalViewPr>
  <p:slideViewPr>
    <p:cSldViewPr snapToGrid="0">
      <p:cViewPr varScale="1">
        <p:scale>
          <a:sx n="90" d="100"/>
          <a:sy n="90" d="100"/>
        </p:scale>
        <p:origin x="13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Master" Target="slideMasters/slideMaster6.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AC094-79E9-4531-BBF7-BA26BDC814B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A0FB7-29EC-4812-A738-1E614A67F4FF}" type="slidenum">
              <a:rPr lang="en-US" smtClean="0"/>
              <a:t>‹#›</a:t>
            </a:fld>
            <a:endParaRPr lang="en-US"/>
          </a:p>
        </p:txBody>
      </p:sp>
    </p:spTree>
    <p:extLst>
      <p:ext uri="{BB962C8B-B14F-4D97-AF65-F5344CB8AC3E}">
        <p14:creationId xmlns:p14="http://schemas.microsoft.com/office/powerpoint/2010/main" val="247620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nvergov.org/Government/Agencies-Departments-Offices/Agencies-Departments-Offices-Directory/Climate-Action-Sustainability-Resiliency/High-Performance-Buildings-and-Homes/Energize-Denver-Hub/Building-25000-sq.-ft.-or-Larger/Electrification-Requirements/Electrification-Feasibility-Report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envergov.org/Government/Agencies-Departments-Offices/Agencies-Departments-Offices-Directory/Climate-Action-Sustainability-Resiliency/High-Performance-Buildings-and-Homes/Energize-Denver-Hub/Help-Resources-and-Incentives/Incentives-and-Financing" TargetMode="External"/><Relationship Id="rId4" Type="http://schemas.openxmlformats.org/officeDocument/2006/relationships/hyperlink" Target="https://www.denvergov.org/files/assets/public/climate-action/documents/energize-denver-hub/efr-training-passed-quiz.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r>
              <a:rPr lang="en-US" dirty="0"/>
              <a:t>Ask who participated</a:t>
            </a:r>
          </a:p>
        </p:txBody>
      </p:sp>
      <p:sp>
        <p:nvSpPr>
          <p:cNvPr id="4" name="Slide Number Placeholder 3"/>
          <p:cNvSpPr>
            <a:spLocks noGrp="1"/>
          </p:cNvSpPr>
          <p:nvPr>
            <p:ph type="sldNum" sz="quarter" idx="5"/>
          </p:nvPr>
        </p:nvSpPr>
        <p:spPr/>
        <p:txBody>
          <a:bodyPr/>
          <a:lstStyle/>
          <a:p>
            <a:fld id="{BB1A0FB7-29EC-4812-A738-1E614A67F4FF}" type="slidenum">
              <a:rPr lang="en-US" smtClean="0"/>
              <a:t>1</a:t>
            </a:fld>
            <a:endParaRPr lang="en-US"/>
          </a:p>
        </p:txBody>
      </p:sp>
    </p:spTree>
    <p:extLst>
      <p:ext uri="{BB962C8B-B14F-4D97-AF65-F5344CB8AC3E}">
        <p14:creationId xmlns:p14="http://schemas.microsoft.com/office/powerpoint/2010/main" val="83155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12C14493-096A-614E-AFDC-7E76EB530293}"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67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Font typeface="Arial" panose="020B0604020202020204" pitchFamily="34" charset="0"/>
              <a:buChar char="•"/>
            </a:pPr>
            <a:r>
              <a:rPr lang="en-US" dirty="0"/>
              <a:t>These are all part of the program</a:t>
            </a:r>
          </a:p>
          <a:p>
            <a:pPr marL="228600" indent="-228600">
              <a:spcAft>
                <a:spcPts val="600"/>
              </a:spcAft>
              <a:buFont typeface="Arial" panose="020B0604020202020204" pitchFamily="34" charset="0"/>
              <a:buChar char="•"/>
            </a:pPr>
            <a:r>
              <a:rPr lang="en-US" dirty="0"/>
              <a:t>Today we’re focused on heat pumps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B65CB8-74A1-459D-9ECC-D150737B4485}"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18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heard the feedback – this year forward we will be clear, consistent and available.</a:t>
            </a:r>
          </a:p>
          <a:p>
            <a:r>
              <a:rPr lang="en-US" dirty="0"/>
              <a:t>Some changes include:</a:t>
            </a:r>
          </a:p>
          <a:p>
            <a:r>
              <a:rPr lang="en-US" dirty="0"/>
              <a:t>Updated installers portal with Spanish and multilanguage ability. Still point of sale rebates w/ reimbursement. Added the ability to reserve all rebates when uploading a contract. You know these will be there when the job is completed.</a:t>
            </a:r>
          </a:p>
          <a:p>
            <a:r>
              <a:rPr lang="en-US" dirty="0"/>
              <a:t>Resources for homeowners about heat pumps and incentives (feel free to refer customers to these if useful)</a:t>
            </a:r>
          </a:p>
          <a:p>
            <a:r>
              <a:rPr lang="en-US" dirty="0"/>
              <a:t>Updated rebate amounts – lowered from 2022 in order to reach more customers and stay available longer</a:t>
            </a:r>
          </a:p>
          <a:p>
            <a:r>
              <a:rPr lang="en-US" dirty="0"/>
              <a:t>Updated performance </a:t>
            </a:r>
            <a:r>
              <a:rPr lang="en-US" dirty="0" err="1"/>
              <a:t>reqs</a:t>
            </a:r>
            <a:r>
              <a:rPr lang="en-US" dirty="0"/>
              <a:t>. Non-cold climate matches Xcel, cold-climate has shifted to slightly less stringent performance. Details on our website above</a:t>
            </a:r>
          </a:p>
          <a:p>
            <a:r>
              <a:rPr lang="en-US" dirty="0"/>
              <a:t>Thank you for the feedback. Continue the feedback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65CB8-74A1-459D-9ECC-D150737B44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87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 rebate amounts are lowered from last year, but still very generous. Balanced with new tax incentives via Inflation Reduction 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65CB8-74A1-459D-9ECC-D150737B44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39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on track to keep rebates open this year and 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65CB8-74A1-459D-9ECC-D150737B44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07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an of these.</a:t>
            </a:r>
          </a:p>
        </p:txBody>
      </p:sp>
      <p:sp>
        <p:nvSpPr>
          <p:cNvPr id="4" name="Slide Number Placeholder 3"/>
          <p:cNvSpPr>
            <a:spLocks noGrp="1"/>
          </p:cNvSpPr>
          <p:nvPr>
            <p:ph type="sldNum" sz="quarter" idx="5"/>
          </p:nvPr>
        </p:nvSpPr>
        <p:spPr/>
        <p:txBody>
          <a:bodyPr/>
          <a:lstStyle/>
          <a:p>
            <a:fld id="{BB1A0FB7-29EC-4812-A738-1E614A67F4FF}" type="slidenum">
              <a:rPr lang="en-US" smtClean="0"/>
              <a:t>6</a:t>
            </a:fld>
            <a:endParaRPr lang="en-US"/>
          </a:p>
        </p:txBody>
      </p:sp>
    </p:spTree>
    <p:extLst>
      <p:ext uri="{BB962C8B-B14F-4D97-AF65-F5344CB8AC3E}">
        <p14:creationId xmlns:p14="http://schemas.microsoft.com/office/powerpoint/2010/main" val="230838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r>
              <a:rPr lang="en-US" dirty="0"/>
              <a:t>Ask who participated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A0FB7-29EC-4812-A738-1E614A67F4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4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21212"/>
                </a:solidFill>
                <a:effectLst/>
                <a:latin typeface="proxima-nova"/>
              </a:rPr>
              <a:t>If your HVAC equipment at or near it’s end of useful life, now is a great time to plan for the replacement. There are more efficient systems with lower greenhouse gas emissions available. You can switch completely or partially to a heat pump to heat and cool your building by planning ahead and understanding the options and costs. These are steps that we recommend you take before the building code requires you to make any changes: </a:t>
            </a:r>
          </a:p>
          <a:p>
            <a:pPr algn="l">
              <a:buFont typeface="+mj-lt"/>
              <a:buAutoNum type="arabicPeriod"/>
            </a:pPr>
            <a:r>
              <a:rPr lang="en-US" b="0" i="0" dirty="0">
                <a:solidFill>
                  <a:srgbClr val="121212"/>
                </a:solidFill>
                <a:effectLst/>
                <a:latin typeface="proxima-nova"/>
              </a:rPr>
              <a:t>Evaluate the feasibility of replacing your equipment with a heat pump through an </a:t>
            </a:r>
            <a:r>
              <a:rPr lang="en-US" b="0" i="0" u="sng" dirty="0">
                <a:solidFill>
                  <a:srgbClr val="001A33"/>
                </a:solidFill>
                <a:effectLst/>
                <a:latin typeface="inherit"/>
                <a:hlinkClick r:id="rId3"/>
              </a:rPr>
              <a:t>Electrification Feasibility Report.</a:t>
            </a:r>
            <a:r>
              <a:rPr lang="en-US" b="0" i="0" dirty="0">
                <a:solidFill>
                  <a:srgbClr val="121212"/>
                </a:solidFill>
                <a:effectLst/>
                <a:latin typeface="proxima-nova"/>
              </a:rPr>
              <a:t> You will likely need to work with a contractor to complete this report. See a </a:t>
            </a:r>
            <a:r>
              <a:rPr lang="en-US" b="0" i="0" u="sng" dirty="0">
                <a:solidFill>
                  <a:srgbClr val="001A33"/>
                </a:solidFill>
                <a:effectLst/>
                <a:latin typeface="proxima-nova"/>
                <a:hlinkClick r:id="rId4" tooltip="EFR Training - Passed Quiz.pdf"/>
              </a:rPr>
              <a:t>list of contractors</a:t>
            </a:r>
            <a:r>
              <a:rPr lang="en-US" b="0" i="0" u="none" strike="noStrike" dirty="0">
                <a:solidFill>
                  <a:srgbClr val="001A33"/>
                </a:solidFill>
                <a:effectLst/>
                <a:latin typeface="proxima-nova"/>
                <a:hlinkClick r:id="rId4" tooltip="EFR Training - Passed Quiz.pdf"/>
              </a:rPr>
              <a:t>(PDF, 100KB)</a:t>
            </a:r>
            <a:r>
              <a:rPr lang="en-US" b="0" i="0" dirty="0">
                <a:solidFill>
                  <a:srgbClr val="121212"/>
                </a:solidFill>
                <a:effectLst/>
                <a:latin typeface="proxima-nova"/>
              </a:rPr>
              <a:t> who have completed a training with us about the Electrification Feasibility Report.</a:t>
            </a:r>
          </a:p>
          <a:p>
            <a:pPr algn="l">
              <a:buFont typeface="+mj-lt"/>
              <a:buAutoNum type="arabicPeriod"/>
            </a:pPr>
            <a:r>
              <a:rPr lang="en-US" b="0" i="0" dirty="0">
                <a:solidFill>
                  <a:srgbClr val="121212"/>
                </a:solidFill>
                <a:effectLst/>
                <a:latin typeface="proxima-nova"/>
              </a:rPr>
              <a:t>Evaluate the </a:t>
            </a:r>
            <a:r>
              <a:rPr lang="en-US" b="0" i="0" u="sng" dirty="0">
                <a:solidFill>
                  <a:srgbClr val="001A33"/>
                </a:solidFill>
                <a:effectLst/>
                <a:latin typeface="inherit"/>
                <a:hlinkClick r:id="rId5"/>
              </a:rPr>
              <a:t>incentives, tax credits, and financing options</a:t>
            </a:r>
            <a:r>
              <a:rPr lang="en-US" b="0" i="0" dirty="0">
                <a:solidFill>
                  <a:srgbClr val="121212"/>
                </a:solidFill>
                <a:effectLst/>
                <a:latin typeface="proxima-nova"/>
              </a:rPr>
              <a:t> available for your building type and income level.</a:t>
            </a:r>
          </a:p>
          <a:p>
            <a:pPr algn="l">
              <a:buFont typeface="+mj-lt"/>
              <a:buAutoNum type="arabicPeriod"/>
            </a:pPr>
            <a:r>
              <a:rPr lang="en-US" b="0" i="0" dirty="0">
                <a:solidFill>
                  <a:srgbClr val="121212"/>
                </a:solidFill>
                <a:effectLst/>
                <a:latin typeface="proxima-nova"/>
              </a:rPr>
              <a:t>Decide which equipment is right for your building based on your typical energy use, equipment costs, equipment availability, and funding sources. Your Electrification Feasibility Report should help you decide which choice makes the most sense.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853DA-3390-481D-AEA6-15BC12F92A9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91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65CB8-74A1-459D-9ECC-D150737B44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13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3.xml"/><Relationship Id="rId7"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8.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3.xml"/><Relationship Id="rId7" Type="http://schemas.openxmlformats.org/officeDocument/2006/relationships/image" Target="../media/image11.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8.xml"/><Relationship Id="rId7" Type="http://schemas.openxmlformats.org/officeDocument/2006/relationships/image" Target="../media/image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63.xml"/><Relationship Id="rId7" Type="http://schemas.openxmlformats.org/officeDocument/2006/relationships/image" Target="../media/image6.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8.xml"/><Relationship Id="rId7" Type="http://schemas.openxmlformats.org/officeDocument/2006/relationships/image" Target="../media/image2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5.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7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3.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8.xml"/><Relationship Id="rId7" Type="http://schemas.openxmlformats.org/officeDocument/2006/relationships/image" Target="../media/image11.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20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83.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16.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xml"/><Relationship Id="rId7" Type="http://schemas.openxmlformats.org/officeDocument/2006/relationships/image" Target="../media/image1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8.xml"/><Relationship Id="rId7" Type="http://schemas.openxmlformats.org/officeDocument/2006/relationships/image" Target="../media/image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8.xml"/><Relationship Id="rId7" Type="http://schemas.openxmlformats.org/officeDocument/2006/relationships/image" Target="../media/image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_Title Slide_a">
    <p:spTree>
      <p:nvGrpSpPr>
        <p:cNvPr id="1" name=""/>
        <p:cNvGrpSpPr/>
        <p:nvPr/>
      </p:nvGrpSpPr>
      <p:grpSpPr>
        <a:xfrm>
          <a:off x="0" y="0"/>
          <a:ext cx="0" cy="0"/>
          <a:chOff x="0" y="0"/>
          <a:chExt cx="0" cy="0"/>
        </a:xfrm>
      </p:grpSpPr>
      <p:sp>
        <p:nvSpPr>
          <p:cNvPr id="10" name="Rectangle 9"/>
          <p:cNvSpPr/>
          <p:nvPr userDrawn="1"/>
        </p:nvSpPr>
        <p:spPr>
          <a:xfrm>
            <a:off x="0" y="1"/>
            <a:ext cx="12192000" cy="59702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0" y="5970229"/>
            <a:ext cx="12192000" cy="8877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1" name="Picture 20" descr="ConnectWithUs_BlueGre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4" name="Picture 3" descr="ThinShearedLines_BlueYellowRe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74652"/>
            <a:ext cx="12192000" cy="922528"/>
          </a:xfrm>
          <a:prstGeom prst="rect">
            <a:avLst/>
          </a:prstGeom>
        </p:spPr>
      </p:pic>
      <p:pic>
        <p:nvPicPr>
          <p:cNvPr id="13" name="Picture 12">
            <a:extLst>
              <a:ext uri="{FF2B5EF4-FFF2-40B4-BE49-F238E27FC236}">
                <a16:creationId xmlns:a16="http://schemas.microsoft.com/office/drawing/2014/main" id="{878CB4E3-62F3-4B32-831F-D27BAC6922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2282" y="6055784"/>
            <a:ext cx="1883052" cy="731520"/>
          </a:xfrm>
          <a:prstGeom prst="rect">
            <a:avLst/>
          </a:prstGeom>
        </p:spPr>
      </p:pic>
    </p:spTree>
    <p:extLst>
      <p:ext uri="{BB962C8B-B14F-4D97-AF65-F5344CB8AC3E}">
        <p14:creationId xmlns:p14="http://schemas.microsoft.com/office/powerpoint/2010/main" val="214187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ingle Content Banner_a">
    <p:spTree>
      <p:nvGrpSpPr>
        <p:cNvPr id="1" name=""/>
        <p:cNvGrpSpPr/>
        <p:nvPr/>
      </p:nvGrpSpPr>
      <p:grpSpPr>
        <a:xfrm>
          <a:off x="0" y="0"/>
          <a:ext cx="0" cy="0"/>
          <a:chOff x="0" y="0"/>
          <a:chExt cx="0" cy="0"/>
        </a:xfrm>
      </p:grpSpPr>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490848"/>
            <a:ext cx="12192000" cy="585216"/>
          </a:xfrm>
          <a:prstGeom prst="rect">
            <a:avLst/>
          </a:prstGeom>
        </p:spPr>
      </p:pic>
      <p:sp>
        <p:nvSpPr>
          <p:cNvPr id="8" name="Rectangle 7"/>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ConnectWithUs_Yellow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sp>
        <p:nvSpPr>
          <p:cNvPr id="1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1pPr>
            <a:lvl2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2pPr>
            <a:lvl3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3pPr>
            <a:lvl4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1" name="Picture 10">
            <a:extLst>
              <a:ext uri="{FF2B5EF4-FFF2-40B4-BE49-F238E27FC236}">
                <a16:creationId xmlns:a16="http://schemas.microsoft.com/office/drawing/2014/main" id="{C3BD5CC0-5C55-42D6-A443-8AD307EA19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25301395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05_Thre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A49F8C78-0343-455C-BA33-14119C34D536}"/>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22" name="Picture 21" descr="ConnectWithUs_GreyBlue.png">
            <a:extLst>
              <a:ext uri="{FF2B5EF4-FFF2-40B4-BE49-F238E27FC236}">
                <a16:creationId xmlns:a16="http://schemas.microsoft.com/office/drawing/2014/main" id="{A4DBB260-1FAD-4CE6-97BF-F1F649B48D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9" name="TextBox 18">
            <a:extLst>
              <a:ext uri="{FF2B5EF4-FFF2-40B4-BE49-F238E27FC236}">
                <a16:creationId xmlns:a16="http://schemas.microsoft.com/office/drawing/2014/main" id="{92D65250-C8EB-4FD2-85BC-0E91E3AC89CF}"/>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841718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6_Fiv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a:extLst>
              <a:ext uri="{FF2B5EF4-FFF2-40B4-BE49-F238E27FC236}">
                <a16:creationId xmlns:a16="http://schemas.microsoft.com/office/drawing/2014/main" id="{2F3A2D7B-50C3-4C12-8EAA-FCFBDDF08D2E}"/>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25" name="Picture 24" descr="ConnectWithUs_GreyBlue.png">
            <a:extLst>
              <a:ext uri="{FF2B5EF4-FFF2-40B4-BE49-F238E27FC236}">
                <a16:creationId xmlns:a16="http://schemas.microsoft.com/office/drawing/2014/main" id="{5234FA0F-A1F4-4244-842C-AC4F7C02A6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22" name="TextBox 21">
            <a:extLst>
              <a:ext uri="{FF2B5EF4-FFF2-40B4-BE49-F238E27FC236}">
                <a16:creationId xmlns:a16="http://schemas.microsoft.com/office/drawing/2014/main" id="{9B5CAA40-FE85-47D3-8BF2-C116FCA54EC8}"/>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6409120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7_Multi Content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0EF7D415-4D0F-477F-B879-8C5E5D01B47C}"/>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5" name="Picture 14" descr="ConnectWithUs_GreyBlue.png">
            <a:extLst>
              <a:ext uri="{FF2B5EF4-FFF2-40B4-BE49-F238E27FC236}">
                <a16:creationId xmlns:a16="http://schemas.microsoft.com/office/drawing/2014/main" id="{AF2E76D2-B107-4DF3-92AF-D4D5A060DD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0" name="TextBox 9">
            <a:extLst>
              <a:ext uri="{FF2B5EF4-FFF2-40B4-BE49-F238E27FC236}">
                <a16:creationId xmlns:a16="http://schemas.microsoft.com/office/drawing/2014/main" id="{31490D13-0FA0-474B-BF27-1F7515F3C597}"/>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3629987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8_Three Boxed Content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16" name="Rectangle 15"/>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DA4B3559-3306-43AA-9014-BB79363E958E}"/>
              </a:ext>
            </a:extLst>
          </p:cNvPr>
          <p:cNvPicPr>
            <a:picLocks noChangeAspect="1"/>
          </p:cNvPicPr>
          <p:nvPr userDrawn="1"/>
        </p:nvPicPr>
        <p:blipFill>
          <a:blip r:embed="rId7"/>
          <a:stretch>
            <a:fillRect/>
          </a:stretch>
        </p:blipFill>
        <p:spPr>
          <a:xfrm>
            <a:off x="550657" y="6121401"/>
            <a:ext cx="1455623" cy="565475"/>
          </a:xfrm>
          <a:prstGeom prst="rect">
            <a:avLst/>
          </a:prstGeom>
        </p:spPr>
      </p:pic>
      <p:pic>
        <p:nvPicPr>
          <p:cNvPr id="26" name="Picture 25" descr="ConnectWithUs_GreyBlue.png">
            <a:extLst>
              <a:ext uri="{FF2B5EF4-FFF2-40B4-BE49-F238E27FC236}">
                <a16:creationId xmlns:a16="http://schemas.microsoft.com/office/drawing/2014/main" id="{A29AD5AA-C08A-4629-B2C8-0F531A9FBD7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7" name="TextBox 16">
            <a:extLst>
              <a:ext uri="{FF2B5EF4-FFF2-40B4-BE49-F238E27FC236}">
                <a16:creationId xmlns:a16="http://schemas.microsoft.com/office/drawing/2014/main" id="{7EA2102D-E86E-4A28-90E1-B21415B7B814}"/>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7654927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09_Transition Slide and Content_b">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0" name="Rectangle 9"/>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AD8458AD-E172-4F2C-B524-457E7B6ED839}"/>
              </a:ext>
            </a:extLst>
          </p:cNvPr>
          <p:cNvPicPr>
            <a:picLocks noChangeAspect="1"/>
          </p:cNvPicPr>
          <p:nvPr userDrawn="1"/>
        </p:nvPicPr>
        <p:blipFill>
          <a:blip r:embed="rId5"/>
          <a:stretch>
            <a:fillRect/>
          </a:stretch>
        </p:blipFill>
        <p:spPr>
          <a:xfrm>
            <a:off x="550657" y="6121401"/>
            <a:ext cx="1455623" cy="565475"/>
          </a:xfrm>
          <a:prstGeom prst="rect">
            <a:avLst/>
          </a:prstGeom>
        </p:spPr>
      </p:pic>
      <p:pic>
        <p:nvPicPr>
          <p:cNvPr id="16" name="Picture 15" descr="ConnectWithUs_GreyBlue.png">
            <a:extLst>
              <a:ext uri="{FF2B5EF4-FFF2-40B4-BE49-F238E27FC236}">
                <a16:creationId xmlns:a16="http://schemas.microsoft.com/office/drawing/2014/main" id="{CABE9F11-F4F2-4373-9F04-2B7C039ACA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1" name="TextBox 10">
            <a:extLst>
              <a:ext uri="{FF2B5EF4-FFF2-40B4-BE49-F238E27FC236}">
                <a16:creationId xmlns:a16="http://schemas.microsoft.com/office/drawing/2014/main" id="{33EA8496-66FA-4F4F-BF61-45532C201466}"/>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26574283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Single Content Banner_b">
    <p:spTree>
      <p:nvGrpSpPr>
        <p:cNvPr id="1" name=""/>
        <p:cNvGrpSpPr/>
        <p:nvPr/>
      </p:nvGrpSpPr>
      <p:grpSpPr>
        <a:xfrm>
          <a:off x="0" y="0"/>
          <a:ext cx="0" cy="0"/>
          <a:chOff x="0" y="0"/>
          <a:chExt cx="0" cy="0"/>
        </a:xfrm>
      </p:grpSpPr>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14"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5"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1" name="Picture 10">
            <a:extLst>
              <a:ext uri="{FF2B5EF4-FFF2-40B4-BE49-F238E27FC236}">
                <a16:creationId xmlns:a16="http://schemas.microsoft.com/office/drawing/2014/main" id="{B5BA5B58-14F3-4F7A-8F30-D8F83F374C0A}"/>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2" name="Picture 11" descr="ConnectWithUs_GreyBlue.png">
            <a:extLst>
              <a:ext uri="{FF2B5EF4-FFF2-40B4-BE49-F238E27FC236}">
                <a16:creationId xmlns:a16="http://schemas.microsoft.com/office/drawing/2014/main" id="{0DCF1C66-86CB-43C1-8FF6-920CF4158C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9" name="TextBox 8">
            <a:extLst>
              <a:ext uri="{FF2B5EF4-FFF2-40B4-BE49-F238E27FC236}">
                <a16:creationId xmlns:a16="http://schemas.microsoft.com/office/drawing/2014/main" id="{4C09DBF0-CD6C-476A-9272-594146FF277D}"/>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25130474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11_Single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7" name="Rectangle 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4D17B6F0-AB37-44AD-AF38-0BD727E11991}"/>
              </a:ext>
            </a:extLst>
          </p:cNvPr>
          <p:cNvPicPr>
            <a:picLocks noChangeAspect="1"/>
          </p:cNvPicPr>
          <p:nvPr userDrawn="1"/>
        </p:nvPicPr>
        <p:blipFill>
          <a:blip r:embed="rId2"/>
          <a:stretch>
            <a:fillRect/>
          </a:stretch>
        </p:blipFill>
        <p:spPr>
          <a:xfrm>
            <a:off x="550657" y="6121401"/>
            <a:ext cx="1455623" cy="565475"/>
          </a:xfrm>
          <a:prstGeom prst="rect">
            <a:avLst/>
          </a:prstGeom>
        </p:spPr>
      </p:pic>
      <p:pic>
        <p:nvPicPr>
          <p:cNvPr id="11" name="Picture 10" descr="ConnectWithUs_GreyBlue.png">
            <a:extLst>
              <a:ext uri="{FF2B5EF4-FFF2-40B4-BE49-F238E27FC236}">
                <a16:creationId xmlns:a16="http://schemas.microsoft.com/office/drawing/2014/main" id="{422D087C-BA9B-4765-9FAE-A2E03D5AC8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8" name="TextBox 7">
            <a:extLst>
              <a:ext uri="{FF2B5EF4-FFF2-40B4-BE49-F238E27FC236}">
                <a16:creationId xmlns:a16="http://schemas.microsoft.com/office/drawing/2014/main" id="{09543794-EB00-4778-A494-667E05AA49E3}"/>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8617185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Double Content_b">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9" name="Rectangle 8"/>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9E6C9DF2-562D-4F7F-B1BB-9287205BDAEA}"/>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3" name="Picture 12" descr="ConnectWithUs_GreyBlue.png">
            <a:extLst>
              <a:ext uri="{FF2B5EF4-FFF2-40B4-BE49-F238E27FC236}">
                <a16:creationId xmlns:a16="http://schemas.microsoft.com/office/drawing/2014/main" id="{BC60BC27-31F9-4287-892C-59CAC04A25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0" name="TextBox 9">
            <a:extLst>
              <a:ext uri="{FF2B5EF4-FFF2-40B4-BE49-F238E27FC236}">
                <a16:creationId xmlns:a16="http://schemas.microsoft.com/office/drawing/2014/main" id="{BB39C5BD-801C-4D74-BF82-45A8C3158CE2}"/>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6888211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01_Title Slide_c">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4" name="Picture 13">
            <a:extLst>
              <a:ext uri="{FF2B5EF4-FFF2-40B4-BE49-F238E27FC236}">
                <a16:creationId xmlns:a16="http://schemas.microsoft.com/office/drawing/2014/main" id="{F1FA99D2-03DE-434C-9216-8DB8F6B24632}"/>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5" name="Picture 14" descr="ConnectWithUs_BlueGrey.png">
            <a:extLst>
              <a:ext uri="{FF2B5EF4-FFF2-40B4-BE49-F238E27FC236}">
                <a16:creationId xmlns:a16="http://schemas.microsoft.com/office/drawing/2014/main" id="{4078854D-19BB-4FBD-B1F0-999D5710E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0754DC54-3169-45FE-8927-0356A3B8887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6105165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02_Title Slide_c">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1" name="Picture 10">
            <a:extLst>
              <a:ext uri="{FF2B5EF4-FFF2-40B4-BE49-F238E27FC236}">
                <a16:creationId xmlns:a16="http://schemas.microsoft.com/office/drawing/2014/main" id="{9F9F4F43-BE49-40D2-B0B7-4282CCF98125}"/>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2" name="Picture 11" descr="ConnectWithUs_BlueGrey.png">
            <a:extLst>
              <a:ext uri="{FF2B5EF4-FFF2-40B4-BE49-F238E27FC236}">
                <a16:creationId xmlns:a16="http://schemas.microsoft.com/office/drawing/2014/main" id="{E92E490F-5FC8-4FFF-9856-3D441872BD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5" name="TextBox 14">
            <a:extLst>
              <a:ext uri="{FF2B5EF4-FFF2-40B4-BE49-F238E27FC236}">
                <a16:creationId xmlns:a16="http://schemas.microsoft.com/office/drawing/2014/main" id="{55210E8A-5718-45A9-84BF-760998A3462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220880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Single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1pPr>
            <a:lvl2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2pPr>
            <a:lvl3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3pPr>
            <a:lvl4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7" name="Rectangle 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descr="ConnectWithUs_Yellow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0" name="Picture 9">
            <a:extLst>
              <a:ext uri="{FF2B5EF4-FFF2-40B4-BE49-F238E27FC236}">
                <a16:creationId xmlns:a16="http://schemas.microsoft.com/office/drawing/2014/main" id="{1CFE772C-3A5C-4DF5-B42F-D6AB32A300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18293928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03_Title and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8" name="Rectangle 7"/>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E2942893-472B-4FD5-9483-F8320B066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2" name="Picture 11">
            <a:extLst>
              <a:ext uri="{FF2B5EF4-FFF2-40B4-BE49-F238E27FC236}">
                <a16:creationId xmlns:a16="http://schemas.microsoft.com/office/drawing/2014/main" id="{B036E01F-95C4-4FF4-BA4F-75CD942DF9C3}"/>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05770A5B-4048-4E07-9B77-AD20CFDC1433}"/>
              </a:ext>
            </a:extLst>
          </p:cNvPr>
          <p:cNvSpPr txBox="1"/>
          <p:nvPr userDrawn="1"/>
        </p:nvSpPr>
        <p:spPr>
          <a:xfrm>
            <a:off x="9879107"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815744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04_Title and Content_c">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a:extLst>
              <a:ext uri="{FF2B5EF4-FFF2-40B4-BE49-F238E27FC236}">
                <a16:creationId xmlns:a16="http://schemas.microsoft.com/office/drawing/2014/main" id="{F48901A5-FDCF-4BA5-B202-D6BE39750C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7" name="Picture 16">
            <a:extLst>
              <a:ext uri="{FF2B5EF4-FFF2-40B4-BE49-F238E27FC236}">
                <a16:creationId xmlns:a16="http://schemas.microsoft.com/office/drawing/2014/main" id="{6E8B562A-F55C-4C1A-9B7A-564AC651B56A}"/>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0A7017D9-D981-4B3B-9F69-397D1A5AF784}"/>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575423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05_Thre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5" name="Rectangle 14"/>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ConnectWithUs_YellowWhite.png">
            <a:extLst>
              <a:ext uri="{FF2B5EF4-FFF2-40B4-BE49-F238E27FC236}">
                <a16:creationId xmlns:a16="http://schemas.microsoft.com/office/drawing/2014/main" id="{8B6ECAAF-96AB-4992-AE1E-83469DB927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9" name="Picture 18">
            <a:extLst>
              <a:ext uri="{FF2B5EF4-FFF2-40B4-BE49-F238E27FC236}">
                <a16:creationId xmlns:a16="http://schemas.microsoft.com/office/drawing/2014/main" id="{F2E4D227-F311-4A84-9C64-F632561F4EA8}"/>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22" name="TextBox 21">
            <a:extLst>
              <a:ext uri="{FF2B5EF4-FFF2-40B4-BE49-F238E27FC236}">
                <a16:creationId xmlns:a16="http://schemas.microsoft.com/office/drawing/2014/main" id="{8786FFB9-0C48-4269-8E02-4801ED29A7F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569008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06_Fiv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24" name="Rectangle 23"/>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ConnectWithUs_YellowWhite.png">
            <a:extLst>
              <a:ext uri="{FF2B5EF4-FFF2-40B4-BE49-F238E27FC236}">
                <a16:creationId xmlns:a16="http://schemas.microsoft.com/office/drawing/2014/main" id="{16F97CF4-F944-4ACE-8524-14EC485F6D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2" name="Picture 21">
            <a:extLst>
              <a:ext uri="{FF2B5EF4-FFF2-40B4-BE49-F238E27FC236}">
                <a16:creationId xmlns:a16="http://schemas.microsoft.com/office/drawing/2014/main" id="{57E6DDC0-FFE1-46BC-8DB3-45E86A086FD9}"/>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25" name="TextBox 24">
            <a:extLst>
              <a:ext uri="{FF2B5EF4-FFF2-40B4-BE49-F238E27FC236}">
                <a16:creationId xmlns:a16="http://schemas.microsoft.com/office/drawing/2014/main" id="{01A4A97D-7126-43B4-8CD0-F0E2E84D67C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6464508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07_Multi Content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YellowWhite.png">
            <a:extLst>
              <a:ext uri="{FF2B5EF4-FFF2-40B4-BE49-F238E27FC236}">
                <a16:creationId xmlns:a16="http://schemas.microsoft.com/office/drawing/2014/main" id="{42284518-4A0F-43C1-873C-5C2546BF62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9F63A32C-831A-4E37-AF1E-D8E3C0595BA9}"/>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FD11C544-8C78-465D-A167-35F975114B8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7861300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08_Three Boxed Content_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15" name="Rectangle 14"/>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a:extLst>
              <a:ext uri="{FF2B5EF4-FFF2-40B4-BE49-F238E27FC236}">
                <a16:creationId xmlns:a16="http://schemas.microsoft.com/office/drawing/2014/main" id="{6609011F-2C4F-4EA8-ADED-3687403E1E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7" name="Picture 16">
            <a:extLst>
              <a:ext uri="{FF2B5EF4-FFF2-40B4-BE49-F238E27FC236}">
                <a16:creationId xmlns:a16="http://schemas.microsoft.com/office/drawing/2014/main" id="{BF0320E1-007E-4836-BC51-16740A3CB6A1}"/>
              </a:ext>
            </a:extLst>
          </p:cNvPr>
          <p:cNvPicPr>
            <a:picLocks noChangeAspect="1"/>
          </p:cNvPicPr>
          <p:nvPr userDrawn="1"/>
        </p:nvPicPr>
        <p:blipFill>
          <a:blip r:embed="rId8"/>
          <a:stretch>
            <a:fillRect/>
          </a:stretch>
        </p:blipFill>
        <p:spPr>
          <a:xfrm>
            <a:off x="562609" y="6121401"/>
            <a:ext cx="1431715" cy="565475"/>
          </a:xfrm>
          <a:prstGeom prst="rect">
            <a:avLst/>
          </a:prstGeom>
        </p:spPr>
      </p:pic>
      <p:sp>
        <p:nvSpPr>
          <p:cNvPr id="26" name="TextBox 25">
            <a:extLst>
              <a:ext uri="{FF2B5EF4-FFF2-40B4-BE49-F238E27FC236}">
                <a16:creationId xmlns:a16="http://schemas.microsoft.com/office/drawing/2014/main" id="{2F8A5892-EE6E-4E8A-A261-00DF3E153FBF}"/>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2721377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09_Transition Slide and Content_c">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8" name="Rectangle 17"/>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a:extLst>
              <a:ext uri="{FF2B5EF4-FFF2-40B4-BE49-F238E27FC236}">
                <a16:creationId xmlns:a16="http://schemas.microsoft.com/office/drawing/2014/main" id="{396A141D-10A8-4CB5-B55B-D5D5B11E6D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AD920EEB-87A4-4F30-AB54-D7659AD63BA6}"/>
              </a:ext>
            </a:extLst>
          </p:cNvPr>
          <p:cNvPicPr>
            <a:picLocks noChangeAspect="1"/>
          </p:cNvPicPr>
          <p:nvPr userDrawn="1"/>
        </p:nvPicPr>
        <p:blipFill>
          <a:blip r:embed="rId6"/>
          <a:stretch>
            <a:fillRect/>
          </a:stretch>
        </p:blipFill>
        <p:spPr>
          <a:xfrm>
            <a:off x="562609" y="6121401"/>
            <a:ext cx="1431715" cy="565475"/>
          </a:xfrm>
          <a:prstGeom prst="rect">
            <a:avLst/>
          </a:prstGeom>
        </p:spPr>
      </p:pic>
      <p:sp>
        <p:nvSpPr>
          <p:cNvPr id="16" name="TextBox 15">
            <a:extLst>
              <a:ext uri="{FF2B5EF4-FFF2-40B4-BE49-F238E27FC236}">
                <a16:creationId xmlns:a16="http://schemas.microsoft.com/office/drawing/2014/main" id="{D816D724-EB1E-4F16-8D2C-39B50A97A461}"/>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7539595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0_Single Content Banner_c">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14"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5"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8" name="Picture 7" descr="ConnectWithUs_YellowWhite.png">
            <a:extLst>
              <a:ext uri="{FF2B5EF4-FFF2-40B4-BE49-F238E27FC236}">
                <a16:creationId xmlns:a16="http://schemas.microsoft.com/office/drawing/2014/main" id="{748CFE48-2BE4-438E-9883-FDF9742BF4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9" name="Picture 8">
            <a:extLst>
              <a:ext uri="{FF2B5EF4-FFF2-40B4-BE49-F238E27FC236}">
                <a16:creationId xmlns:a16="http://schemas.microsoft.com/office/drawing/2014/main" id="{4A161B77-168C-4265-979E-568F38C70CAB}"/>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15D94B5F-3977-4A67-AD7E-FE77EE4334A3}"/>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8882391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11_Single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0" name="Rectangle 9"/>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ConnectWithUs_YellowWhite.png">
            <a:extLst>
              <a:ext uri="{FF2B5EF4-FFF2-40B4-BE49-F238E27FC236}">
                <a16:creationId xmlns:a16="http://schemas.microsoft.com/office/drawing/2014/main" id="{0BD2EFEB-8CB9-4A81-B4F6-771282C24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8" name="Picture 7">
            <a:extLst>
              <a:ext uri="{FF2B5EF4-FFF2-40B4-BE49-F238E27FC236}">
                <a16:creationId xmlns:a16="http://schemas.microsoft.com/office/drawing/2014/main" id="{52064D99-5012-42AD-B955-38EF428DE8A2}"/>
              </a:ext>
            </a:extLst>
          </p:cNvPr>
          <p:cNvPicPr>
            <a:picLocks noChangeAspect="1"/>
          </p:cNvPicPr>
          <p:nvPr userDrawn="1"/>
        </p:nvPicPr>
        <p:blipFill>
          <a:blip r:embed="rId3"/>
          <a:stretch>
            <a:fillRect/>
          </a:stretch>
        </p:blipFill>
        <p:spPr>
          <a:xfrm>
            <a:off x="562609" y="6121401"/>
            <a:ext cx="1431715" cy="565475"/>
          </a:xfrm>
          <a:prstGeom prst="rect">
            <a:avLst/>
          </a:prstGeom>
        </p:spPr>
      </p:pic>
      <p:sp>
        <p:nvSpPr>
          <p:cNvPr id="12" name="TextBox 11">
            <a:extLst>
              <a:ext uri="{FF2B5EF4-FFF2-40B4-BE49-F238E27FC236}">
                <a16:creationId xmlns:a16="http://schemas.microsoft.com/office/drawing/2014/main" id="{4AF6EC46-B3A9-4C0C-A360-E0D5EDB5B98A}"/>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61532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2_Double Content_c">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YellowWhite.png">
            <a:extLst>
              <a:ext uri="{FF2B5EF4-FFF2-40B4-BE49-F238E27FC236}">
                <a16:creationId xmlns:a16="http://schemas.microsoft.com/office/drawing/2014/main" id="{CA4C037D-C886-4C38-AF39-9DD5FE54F4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AF25F21E-F5AD-4A57-99AF-F8B2A273503C}"/>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1B86F4DF-7B31-4669-B59F-A3B8E9E2E73C}"/>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004141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Double Content_a">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1pPr>
            <a:lvl2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2pPr>
            <a:lvl3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3pPr>
            <a:lvl4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1pPr>
            <a:lvl2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2pPr>
            <a:lvl3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3pPr>
            <a:lvl4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descr="ConnectWithUs_Yellow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1" name="Picture 10">
            <a:extLst>
              <a:ext uri="{FF2B5EF4-FFF2-40B4-BE49-F238E27FC236}">
                <a16:creationId xmlns:a16="http://schemas.microsoft.com/office/drawing/2014/main" id="{05A535F7-E615-4B82-93C4-47BFBBDB9B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7997893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01_Title Slide_d">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1" name="Picture 10">
            <a:extLst>
              <a:ext uri="{FF2B5EF4-FFF2-40B4-BE49-F238E27FC236}">
                <a16:creationId xmlns:a16="http://schemas.microsoft.com/office/drawing/2014/main" id="{759CD5C3-F10B-40AD-93CE-FDFD11A86DD0}"/>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2" name="Picture 11" descr="ConnectWithUs_BlueGrey.png">
            <a:extLst>
              <a:ext uri="{FF2B5EF4-FFF2-40B4-BE49-F238E27FC236}">
                <a16:creationId xmlns:a16="http://schemas.microsoft.com/office/drawing/2014/main" id="{789DEE22-4ED0-44FC-9ACF-9280FE3C3B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4" name="TextBox 13">
            <a:extLst>
              <a:ext uri="{FF2B5EF4-FFF2-40B4-BE49-F238E27FC236}">
                <a16:creationId xmlns:a16="http://schemas.microsoft.com/office/drawing/2014/main" id="{E2986F2F-050E-4778-BD7B-E0D76BA8D8C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9921736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02_Title Slide_d">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1" name="Picture 10">
            <a:extLst>
              <a:ext uri="{FF2B5EF4-FFF2-40B4-BE49-F238E27FC236}">
                <a16:creationId xmlns:a16="http://schemas.microsoft.com/office/drawing/2014/main" id="{4E2B2E0A-0E50-4886-AA2C-8428EE96B79E}"/>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2" name="Picture 11" descr="ConnectWithUs_BlueGrey.png">
            <a:extLst>
              <a:ext uri="{FF2B5EF4-FFF2-40B4-BE49-F238E27FC236}">
                <a16:creationId xmlns:a16="http://schemas.microsoft.com/office/drawing/2014/main" id="{A464743D-7D37-43C9-A1D2-15A229BD2D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4" name="TextBox 13">
            <a:extLst>
              <a:ext uri="{FF2B5EF4-FFF2-40B4-BE49-F238E27FC236}">
                <a16:creationId xmlns:a16="http://schemas.microsoft.com/office/drawing/2014/main" id="{0EF55FDB-DBCC-401F-8E21-67646B9A28FD}"/>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5047148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03_Title and Content_d">
    <p:spTree>
      <p:nvGrpSpPr>
        <p:cNvPr id="1" name=""/>
        <p:cNvGrpSpPr/>
        <p:nvPr/>
      </p:nvGrpSpPr>
      <p:grpSpPr>
        <a:xfrm>
          <a:off x="0" y="0"/>
          <a:ext cx="0" cy="0"/>
          <a:chOff x="0" y="0"/>
          <a:chExt cx="0" cy="0"/>
        </a:xfrm>
      </p:grpSpPr>
      <p:sp>
        <p:nvSpPr>
          <p:cNvPr id="7" name="Rectangle 6"/>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8" name="Picture 7" descr="ConnectWithUs_OrangeWhite.png">
            <a:extLst>
              <a:ext uri="{FF2B5EF4-FFF2-40B4-BE49-F238E27FC236}">
                <a16:creationId xmlns:a16="http://schemas.microsoft.com/office/drawing/2014/main" id="{539F1BB3-B277-45B7-B5D1-5910075B16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0" name="Picture 9">
            <a:extLst>
              <a:ext uri="{FF2B5EF4-FFF2-40B4-BE49-F238E27FC236}">
                <a16:creationId xmlns:a16="http://schemas.microsoft.com/office/drawing/2014/main" id="{799855FF-C566-407B-997E-818BAC1AB572}"/>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1" name="TextBox 10">
            <a:extLst>
              <a:ext uri="{FF2B5EF4-FFF2-40B4-BE49-F238E27FC236}">
                <a16:creationId xmlns:a16="http://schemas.microsoft.com/office/drawing/2014/main" id="{F3E0BBDE-CC09-4C3F-9C88-04653E9B041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12303236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04_Title and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pic>
        <p:nvPicPr>
          <p:cNvPr id="16" name="Picture 15" descr="ConnectWithUs_OrangeWhite.png">
            <a:extLst>
              <a:ext uri="{FF2B5EF4-FFF2-40B4-BE49-F238E27FC236}">
                <a16:creationId xmlns:a16="http://schemas.microsoft.com/office/drawing/2014/main" id="{81F60951-94C0-479B-A923-9AEF27AD57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8" name="Picture 17">
            <a:extLst>
              <a:ext uri="{FF2B5EF4-FFF2-40B4-BE49-F238E27FC236}">
                <a16:creationId xmlns:a16="http://schemas.microsoft.com/office/drawing/2014/main" id="{D83DFBDF-7FE0-4D7D-A6E1-D5B82EC3B653}"/>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9FD77FF1-8AF1-4A34-BA7C-DDFAA49CF03B}"/>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24637956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05_Three Content Category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7" name="Picture 16" descr="ConnectWithUs_OrangeWhite.png">
            <a:extLst>
              <a:ext uri="{FF2B5EF4-FFF2-40B4-BE49-F238E27FC236}">
                <a16:creationId xmlns:a16="http://schemas.microsoft.com/office/drawing/2014/main" id="{0FF192D2-4D3A-4432-B72F-62B664E332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20" name="Picture 19">
            <a:extLst>
              <a:ext uri="{FF2B5EF4-FFF2-40B4-BE49-F238E27FC236}">
                <a16:creationId xmlns:a16="http://schemas.microsoft.com/office/drawing/2014/main" id="{19278DB8-58FD-47D2-BAC0-B168BC2DD9A2}"/>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FB6EE022-FF10-4BF6-825B-2BCC297A568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314899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06_Five Content Category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7" name="Picture 16" descr="ConnectWithUs_OrangeWhite.png">
            <a:extLst>
              <a:ext uri="{FF2B5EF4-FFF2-40B4-BE49-F238E27FC236}">
                <a16:creationId xmlns:a16="http://schemas.microsoft.com/office/drawing/2014/main" id="{4E9BAD6A-904F-43CA-B9A1-A39D56A50D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23" name="Picture 22">
            <a:extLst>
              <a:ext uri="{FF2B5EF4-FFF2-40B4-BE49-F238E27FC236}">
                <a16:creationId xmlns:a16="http://schemas.microsoft.com/office/drawing/2014/main" id="{72C582D9-6EC9-4E5D-807B-CE76213B6B29}"/>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24" name="TextBox 23">
            <a:extLst>
              <a:ext uri="{FF2B5EF4-FFF2-40B4-BE49-F238E27FC236}">
                <a16:creationId xmlns:a16="http://schemas.microsoft.com/office/drawing/2014/main" id="{46CCF31F-4C01-4617-A25E-B52511782C5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8990440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07_Multi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atin typeface="Franklin Gothic Book" panose="020B0503020102020204" pitchFamily="34" charset="0"/>
              </a:defRPr>
            </a:lvl2pPr>
            <a:lvl3pPr marL="1523925" indent="-304784">
              <a:buFont typeface="Arial" panose="020B0604020202020204" pitchFamily="34" charset="0"/>
              <a:buChar char="•"/>
              <a:defRPr sz="2400">
                <a:latin typeface="Franklin Gothic Book" panose="020B0503020102020204" pitchFamily="34" charset="0"/>
              </a:defRPr>
            </a:lvl3pPr>
            <a:lvl4pPr marL="2133493" indent="-304784">
              <a:buFont typeface="Courier New" panose="02070309020205020404" pitchFamily="49" charset="0"/>
              <a:buChar char="o"/>
              <a:defRPr sz="2133">
                <a:latin typeface="Franklin Gothic Book" panose="020B0503020102020204" pitchFamily="34" charset="0"/>
              </a:defRPr>
            </a:lvl4pPr>
            <a:lvl5pPr marL="2743062" indent="-304784">
              <a:buFont typeface="Arial" panose="020B0604020202020204" pitchFamily="34" charset="0"/>
              <a:buChar char="•"/>
              <a:defRPr sz="1867">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onnectWithUs_OrangeWhite.png">
            <a:extLst>
              <a:ext uri="{FF2B5EF4-FFF2-40B4-BE49-F238E27FC236}">
                <a16:creationId xmlns:a16="http://schemas.microsoft.com/office/drawing/2014/main" id="{48755129-19D3-4377-A42A-14B3C7E0A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6" name="Picture 15">
            <a:extLst>
              <a:ext uri="{FF2B5EF4-FFF2-40B4-BE49-F238E27FC236}">
                <a16:creationId xmlns:a16="http://schemas.microsoft.com/office/drawing/2014/main" id="{1C827971-29D9-4EE3-8C75-C62E0410B07E}"/>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A53E4751-F384-4C13-BD73-08788F8374B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40833546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08_Three Boxed Content_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2"/>
            <a:ext cx="12192000" cy="2136041"/>
          </a:xfrm>
          <a:prstGeom prst="rect">
            <a:avLst/>
          </a:prstGeom>
        </p:spPr>
      </p:pic>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pic>
        <p:nvPicPr>
          <p:cNvPr id="16" name="Picture 15" descr="ConnectWithUs_OrangeWhite.png">
            <a:extLst>
              <a:ext uri="{FF2B5EF4-FFF2-40B4-BE49-F238E27FC236}">
                <a16:creationId xmlns:a16="http://schemas.microsoft.com/office/drawing/2014/main" id="{F10BB3A2-2657-41B3-B050-EA29F3861FA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25" name="Picture 24">
            <a:extLst>
              <a:ext uri="{FF2B5EF4-FFF2-40B4-BE49-F238E27FC236}">
                <a16:creationId xmlns:a16="http://schemas.microsoft.com/office/drawing/2014/main" id="{6A1A7580-F64A-41D9-8D41-CF5126760DF1}"/>
              </a:ext>
            </a:extLst>
          </p:cNvPr>
          <p:cNvPicPr>
            <a:picLocks noChangeAspect="1"/>
          </p:cNvPicPr>
          <p:nvPr userDrawn="1"/>
        </p:nvPicPr>
        <p:blipFill>
          <a:blip r:embed="rId8"/>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4FCAA18A-17F6-4D44-AF30-B0AED334C33B}"/>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19225354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09_Transition Slide and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pic>
        <p:nvPicPr>
          <p:cNvPr id="10" name="Picture 9" descr="ConnectWithUs_OrangeWhite.png">
            <a:extLst>
              <a:ext uri="{FF2B5EF4-FFF2-40B4-BE49-F238E27FC236}">
                <a16:creationId xmlns:a16="http://schemas.microsoft.com/office/drawing/2014/main" id="{3BD8C04A-90F5-4E8A-968A-42FA86E8F4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6" name="Picture 15">
            <a:extLst>
              <a:ext uri="{FF2B5EF4-FFF2-40B4-BE49-F238E27FC236}">
                <a16:creationId xmlns:a16="http://schemas.microsoft.com/office/drawing/2014/main" id="{901DA4CC-4D55-4EE4-A94B-9BFF0D221233}"/>
              </a:ext>
            </a:extLst>
          </p:cNvPr>
          <p:cNvPicPr>
            <a:picLocks noChangeAspect="1"/>
          </p:cNvPicPr>
          <p:nvPr userDrawn="1"/>
        </p:nvPicPr>
        <p:blipFill>
          <a:blip r:embed="rId6"/>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9FC372BF-4FCD-44BF-8938-BBE011FB3998}"/>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15073331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Single Content Banner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8"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0" name="Picture 9" descr="ConnectWithUs_OrangeWhite.png">
            <a:extLst>
              <a:ext uri="{FF2B5EF4-FFF2-40B4-BE49-F238E27FC236}">
                <a16:creationId xmlns:a16="http://schemas.microsoft.com/office/drawing/2014/main" id="{6E6A6182-0A6A-4D76-8DE5-FDC3EED11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3" name="Picture 12">
            <a:extLst>
              <a:ext uri="{FF2B5EF4-FFF2-40B4-BE49-F238E27FC236}">
                <a16:creationId xmlns:a16="http://schemas.microsoft.com/office/drawing/2014/main" id="{C6E2CA06-2277-401D-B0C9-36609A7AF122}"/>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4" name="TextBox 13">
            <a:extLst>
              <a:ext uri="{FF2B5EF4-FFF2-40B4-BE49-F238E27FC236}">
                <a16:creationId xmlns:a16="http://schemas.microsoft.com/office/drawing/2014/main" id="{E25E78B5-DECD-4506-88CF-66C36767525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224200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01_Title Slide_a">
    <p:spTree>
      <p:nvGrpSpPr>
        <p:cNvPr id="1" name=""/>
        <p:cNvGrpSpPr/>
        <p:nvPr/>
      </p:nvGrpSpPr>
      <p:grpSpPr>
        <a:xfrm>
          <a:off x="0" y="0"/>
          <a:ext cx="0" cy="0"/>
          <a:chOff x="0" y="0"/>
          <a:chExt cx="0" cy="0"/>
        </a:xfrm>
      </p:grpSpPr>
      <p:sp>
        <p:nvSpPr>
          <p:cNvPr id="10" name="Rectangle 9"/>
          <p:cNvSpPr/>
          <p:nvPr userDrawn="1"/>
        </p:nvSpPr>
        <p:spPr>
          <a:xfrm>
            <a:off x="0" y="1"/>
            <a:ext cx="12192000" cy="59702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9" name="Picture 18">
            <a:extLst>
              <a:ext uri="{FF2B5EF4-FFF2-40B4-BE49-F238E27FC236}">
                <a16:creationId xmlns:a16="http://schemas.microsoft.com/office/drawing/2014/main" id="{6220B23D-0817-49ED-95FD-69EAAA40BE70}"/>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22" name="Picture 21" descr="ConnectWithUs_BlueGrey.png">
            <a:extLst>
              <a:ext uri="{FF2B5EF4-FFF2-40B4-BE49-F238E27FC236}">
                <a16:creationId xmlns:a16="http://schemas.microsoft.com/office/drawing/2014/main" id="{27A941F4-EBFD-4774-8E6A-6F75CE81C3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5" name="TextBox 4">
            <a:extLst>
              <a:ext uri="{FF2B5EF4-FFF2-40B4-BE49-F238E27FC236}">
                <a16:creationId xmlns:a16="http://schemas.microsoft.com/office/drawing/2014/main" id="{28813B9B-0788-4DDC-9AAC-2E02C7A5265B}"/>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5320444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11_Single Content_d">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2" name="Rectangle 11"/>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7" name="Picture 6" descr="ConnectWithUs_OrangeWhite.png">
            <a:extLst>
              <a:ext uri="{FF2B5EF4-FFF2-40B4-BE49-F238E27FC236}">
                <a16:creationId xmlns:a16="http://schemas.microsoft.com/office/drawing/2014/main" id="{B5350063-6212-406F-9E55-3F54CCFED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9" name="Picture 8">
            <a:extLst>
              <a:ext uri="{FF2B5EF4-FFF2-40B4-BE49-F238E27FC236}">
                <a16:creationId xmlns:a16="http://schemas.microsoft.com/office/drawing/2014/main" id="{373037D2-2262-4C9E-88E3-5E07DFDD635F}"/>
              </a:ext>
            </a:extLst>
          </p:cNvPr>
          <p:cNvPicPr>
            <a:picLocks noChangeAspect="1"/>
          </p:cNvPicPr>
          <p:nvPr userDrawn="1"/>
        </p:nvPicPr>
        <p:blipFill>
          <a:blip r:embed="rId3"/>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29850421-6B13-439D-81FF-6CED3583F8B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2623697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2_Double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3" name="Picture 12">
            <a:extLst>
              <a:ext uri="{FF2B5EF4-FFF2-40B4-BE49-F238E27FC236}">
                <a16:creationId xmlns:a16="http://schemas.microsoft.com/office/drawing/2014/main" id="{C9895760-E65B-41F6-93D8-A04A8D341CDC}"/>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416A6C3C-5C35-473D-91D0-3030DFC6D52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1127091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01_Title Slide_e">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D8D24"/>
              </a:solidFill>
            </a:endParaRPr>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6" name="Picture 5" descr="ConnectWithUs_OrangeGre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9437" y="6137633"/>
            <a:ext cx="5372608" cy="292608"/>
          </a:xfrm>
          <a:prstGeom prst="rect">
            <a:avLst/>
          </a:prstGeom>
        </p:spPr>
      </p:pic>
      <p:pic>
        <p:nvPicPr>
          <p:cNvPr id="14" name="Picture 13">
            <a:extLst>
              <a:ext uri="{FF2B5EF4-FFF2-40B4-BE49-F238E27FC236}">
                <a16:creationId xmlns:a16="http://schemas.microsoft.com/office/drawing/2014/main" id="{BCE3D8F0-9A7D-41AA-8BA7-B4B0654DDDC1}"/>
              </a:ext>
            </a:extLst>
          </p:cNvPr>
          <p:cNvPicPr>
            <a:picLocks noChangeAspect="1"/>
          </p:cNvPicPr>
          <p:nvPr userDrawn="1"/>
        </p:nvPicPr>
        <p:blipFill>
          <a:blip r:embed="rId4"/>
          <a:stretch>
            <a:fillRect/>
          </a:stretch>
        </p:blipFill>
        <p:spPr>
          <a:xfrm>
            <a:off x="550657" y="6121401"/>
            <a:ext cx="1455623" cy="565475"/>
          </a:xfrm>
          <a:prstGeom prst="rect">
            <a:avLst/>
          </a:prstGeom>
        </p:spPr>
      </p:pic>
      <p:sp>
        <p:nvSpPr>
          <p:cNvPr id="11" name="TextBox 10">
            <a:extLst>
              <a:ext uri="{FF2B5EF4-FFF2-40B4-BE49-F238E27FC236}">
                <a16:creationId xmlns:a16="http://schemas.microsoft.com/office/drawing/2014/main" id="{D4CA5A6E-99CA-4B0A-BBF9-8FFEE439593E}"/>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5"/>
                </a:solidFill>
                <a:latin typeface="Franklin Gothic Demi Cond" panose="020B0706030402020204" pitchFamily="34" charset="0"/>
              </a:rPr>
              <a:t>FOLLOW US </a:t>
            </a:r>
            <a:r>
              <a:rPr lang="en-US" sz="1467" b="0" spc="0">
                <a:solidFill>
                  <a:schemeClr val="accent5"/>
                </a:solidFill>
                <a:latin typeface="Franklin Gothic Demi Cond" panose="020B0706030402020204" pitchFamily="34" charset="0"/>
              </a:rPr>
              <a:t>@</a:t>
            </a:r>
            <a:r>
              <a:rPr lang="en-US" sz="1467" b="0" spc="0" err="1">
                <a:solidFill>
                  <a:schemeClr val="accent5"/>
                </a:solidFill>
                <a:latin typeface="Franklin Gothic Demi Cond" panose="020B0706030402020204" pitchFamily="34" charset="0"/>
              </a:rPr>
              <a:t>DenverCASR</a:t>
            </a:r>
            <a:endParaRPr lang="en-US" sz="1467" b="0" spc="0">
              <a:solidFill>
                <a:schemeClr val="accent5"/>
              </a:solidFill>
              <a:latin typeface="Franklin Gothic Demi Cond" panose="020B0706030402020204" pitchFamily="34" charset="0"/>
            </a:endParaRPr>
          </a:p>
        </p:txBody>
      </p:sp>
    </p:spTree>
    <p:extLst>
      <p:ext uri="{BB962C8B-B14F-4D97-AF65-F5344CB8AC3E}">
        <p14:creationId xmlns:p14="http://schemas.microsoft.com/office/powerpoint/2010/main" val="33341263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02_Title Slide_e">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p:cNvPicPr>
            <a:picLocks noChangeAspect="1"/>
          </p:cNvPicPr>
          <p:nvPr userDrawn="1"/>
        </p:nvPicPr>
        <p:blipFill>
          <a:blip r:embed="rId2"/>
          <a:stretch>
            <a:fillRect/>
          </a:stretch>
        </p:blipFill>
        <p:spPr>
          <a:xfrm>
            <a:off x="550657" y="6121401"/>
            <a:ext cx="1455623" cy="565475"/>
          </a:xfrm>
          <a:prstGeom prst="rect">
            <a:avLst/>
          </a:prstGeom>
        </p:spPr>
      </p:pic>
      <p:pic>
        <p:nvPicPr>
          <p:cNvPr id="4" name="Picture 3" descr="ConnectWithUs_PurpleGre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5373" y="6128936"/>
            <a:ext cx="5372608" cy="292608"/>
          </a:xfrm>
          <a:prstGeom prst="rect">
            <a:avLst/>
          </a:prstGeom>
        </p:spPr>
      </p:pic>
      <p:pic>
        <p:nvPicPr>
          <p:cNvPr id="5" name="Picture 4" descr="HeaderBar_PurpleOrange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sp>
        <p:nvSpPr>
          <p:cNvPr id="11" name="TextBox 10">
            <a:extLst>
              <a:ext uri="{FF2B5EF4-FFF2-40B4-BE49-F238E27FC236}">
                <a16:creationId xmlns:a16="http://schemas.microsoft.com/office/drawing/2014/main" id="{622EE942-1FC2-4513-8EDE-69885A68CE5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rgbClr val="7030A0"/>
                </a:solidFill>
                <a:latin typeface="Franklin Gothic Demi Cond" panose="020B0706030402020204" pitchFamily="34" charset="0"/>
              </a:rPr>
              <a:t>FOLLOW US </a:t>
            </a:r>
            <a:r>
              <a:rPr lang="en-US" sz="1467" b="0" spc="0">
                <a:solidFill>
                  <a:srgbClr val="7030A0"/>
                </a:solidFill>
                <a:latin typeface="Franklin Gothic Demi Cond" panose="020B0706030402020204" pitchFamily="34" charset="0"/>
              </a:rPr>
              <a:t>@</a:t>
            </a:r>
            <a:r>
              <a:rPr lang="en-US" sz="1467" b="0" spc="0" err="1">
                <a:solidFill>
                  <a:srgbClr val="7030A0"/>
                </a:solidFill>
                <a:latin typeface="Franklin Gothic Demi Cond" panose="020B0706030402020204" pitchFamily="34" charset="0"/>
              </a:rPr>
              <a:t>DenverCASR</a:t>
            </a:r>
            <a:endParaRPr lang="en-US" sz="1467" b="0" spc="0">
              <a:solidFill>
                <a:srgbClr val="7030A0"/>
              </a:solidFill>
              <a:latin typeface="Franklin Gothic Demi Cond" panose="020B0706030402020204" pitchFamily="34" charset="0"/>
            </a:endParaRPr>
          </a:p>
        </p:txBody>
      </p:sp>
    </p:spTree>
    <p:extLst>
      <p:ext uri="{BB962C8B-B14F-4D97-AF65-F5344CB8AC3E}">
        <p14:creationId xmlns:p14="http://schemas.microsoft.com/office/powerpoint/2010/main" val="36599439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03_Title and Content_e">
    <p:spTree>
      <p:nvGrpSpPr>
        <p:cNvPr id="1" name=""/>
        <p:cNvGrpSpPr/>
        <p:nvPr/>
      </p:nvGrpSpPr>
      <p:grpSpPr>
        <a:xfrm>
          <a:off x="0" y="0"/>
          <a:ext cx="0" cy="0"/>
          <a:chOff x="0" y="0"/>
          <a:chExt cx="0" cy="0"/>
        </a:xfrm>
      </p:grpSpPr>
      <p:sp>
        <p:nvSpPr>
          <p:cNvPr id="7" name="Rectangle 6"/>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D8D24"/>
              </a:solidFill>
            </a:endParaRPr>
          </a:p>
        </p:txBody>
      </p:sp>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F3901D"/>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4" name="Picture 3"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8" name="Picture 7" descr="ConnectWithUs_YellowWhite.png">
            <a:extLst>
              <a:ext uri="{FF2B5EF4-FFF2-40B4-BE49-F238E27FC236}">
                <a16:creationId xmlns:a16="http://schemas.microsoft.com/office/drawing/2014/main" id="{749DACED-D439-4B93-B4D0-86EAFF767D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9" name="Picture 8">
            <a:extLst>
              <a:ext uri="{FF2B5EF4-FFF2-40B4-BE49-F238E27FC236}">
                <a16:creationId xmlns:a16="http://schemas.microsoft.com/office/drawing/2014/main" id="{8DDBCC5A-DAB7-453D-AC26-3FB9AEEDD65D}"/>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1" name="TextBox 10">
            <a:extLst>
              <a:ext uri="{FF2B5EF4-FFF2-40B4-BE49-F238E27FC236}">
                <a16:creationId xmlns:a16="http://schemas.microsoft.com/office/drawing/2014/main" id="{BBB86FD5-DDAB-4EDB-B344-B8BD22E18E1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271552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04_Title and Content_e">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5"/>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pic>
        <p:nvPicPr>
          <p:cNvPr id="16" name="Picture 15"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39" y="4429881"/>
            <a:ext cx="4973437" cy="106195"/>
          </a:xfrm>
          <a:prstGeom prst="rect">
            <a:avLst/>
          </a:prstGeom>
        </p:spPr>
      </p:pic>
      <p:sp>
        <p:nvSpPr>
          <p:cNvPr id="21" name="Rectangle 2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1" name="Picture 10" descr="ConnectWithUs_YellowWhite.png">
            <a:extLst>
              <a:ext uri="{FF2B5EF4-FFF2-40B4-BE49-F238E27FC236}">
                <a16:creationId xmlns:a16="http://schemas.microsoft.com/office/drawing/2014/main" id="{EB334259-92AB-4E2A-A770-C95F41617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2CE0FCB5-AACF-4F76-8BED-705058B042ED}"/>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7" name="TextBox 16">
            <a:extLst>
              <a:ext uri="{FF2B5EF4-FFF2-40B4-BE49-F238E27FC236}">
                <a16:creationId xmlns:a16="http://schemas.microsoft.com/office/drawing/2014/main" id="{58B42D5C-42D6-475A-8DB2-6B0E35D3D41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2193184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05_Thre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rgbClr val="400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4" name="Picture 23"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15" name="Picture 14" descr="ConnectWithUs_YellowWhite.png">
            <a:extLst>
              <a:ext uri="{FF2B5EF4-FFF2-40B4-BE49-F238E27FC236}">
                <a16:creationId xmlns:a16="http://schemas.microsoft.com/office/drawing/2014/main" id="{B7FC81E9-B3AE-4A8E-886E-56793CC5BC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9" name="Picture 18">
            <a:extLst>
              <a:ext uri="{FF2B5EF4-FFF2-40B4-BE49-F238E27FC236}">
                <a16:creationId xmlns:a16="http://schemas.microsoft.com/office/drawing/2014/main" id="{732B664D-B6A2-4656-A0B1-94555659DD76}"/>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21" name="TextBox 20">
            <a:extLst>
              <a:ext uri="{FF2B5EF4-FFF2-40B4-BE49-F238E27FC236}">
                <a16:creationId xmlns:a16="http://schemas.microsoft.com/office/drawing/2014/main" id="{77FD0539-18B4-4B02-8AC5-A5E156B8FBC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2016058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06_Fiv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5" name="Picture 24"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17" name="Picture 16" descr="ConnectWithUs_YellowWhite.png">
            <a:extLst>
              <a:ext uri="{FF2B5EF4-FFF2-40B4-BE49-F238E27FC236}">
                <a16:creationId xmlns:a16="http://schemas.microsoft.com/office/drawing/2014/main" id="{5AE0AD78-31E1-4487-BA47-20512501F3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1" name="Picture 20">
            <a:extLst>
              <a:ext uri="{FF2B5EF4-FFF2-40B4-BE49-F238E27FC236}">
                <a16:creationId xmlns:a16="http://schemas.microsoft.com/office/drawing/2014/main" id="{901D92F7-55B8-415C-97F4-9FEF25DB9CE5}"/>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23" name="TextBox 22">
            <a:extLst>
              <a:ext uri="{FF2B5EF4-FFF2-40B4-BE49-F238E27FC236}">
                <a16:creationId xmlns:a16="http://schemas.microsoft.com/office/drawing/2014/main" id="{2582ED2A-EA8E-40BB-AA2B-B4137DA1150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964296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07_Multi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0" name="Picture 19"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14" y="1821538"/>
            <a:ext cx="5517657" cy="111828"/>
          </a:xfrm>
          <a:prstGeom prst="rect">
            <a:avLst/>
          </a:prstGeom>
        </p:spPr>
      </p:pic>
      <p:pic>
        <p:nvPicPr>
          <p:cNvPr id="9" name="Picture 8" descr="ConnectWithUs_YellowWhite.png">
            <a:extLst>
              <a:ext uri="{FF2B5EF4-FFF2-40B4-BE49-F238E27FC236}">
                <a16:creationId xmlns:a16="http://schemas.microsoft.com/office/drawing/2014/main" id="{B20E6551-9591-445D-9969-17965A3B35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0563CE80-03D9-4080-B3BF-4CF9858C25AA}"/>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DCE128F3-C7F5-42A5-829E-5A9F95D9C404}"/>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7173778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08_Three Boxed Content_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rgbClr val="400F60"/>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5"/>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5" name="Rectangle 24"/>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8" name="Picture 27" descr="ThinShearedLines_PurpleOrange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1" y="1723087"/>
            <a:ext cx="9668256" cy="111765"/>
          </a:xfrm>
          <a:prstGeom prst="rect">
            <a:avLst/>
          </a:prstGeom>
        </p:spPr>
      </p:pic>
      <p:pic>
        <p:nvPicPr>
          <p:cNvPr id="15" name="Picture 14" descr="ConnectWithUs_YellowWhite.png">
            <a:extLst>
              <a:ext uri="{FF2B5EF4-FFF2-40B4-BE49-F238E27FC236}">
                <a16:creationId xmlns:a16="http://schemas.microsoft.com/office/drawing/2014/main" id="{B79F1BB7-B4E9-4AB7-B334-B24C1682880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6" name="Picture 15">
            <a:extLst>
              <a:ext uri="{FF2B5EF4-FFF2-40B4-BE49-F238E27FC236}">
                <a16:creationId xmlns:a16="http://schemas.microsoft.com/office/drawing/2014/main" id="{70BC2CBF-8B99-44F2-B08D-D661704B5B7B}"/>
              </a:ext>
            </a:extLst>
          </p:cNvPr>
          <p:cNvPicPr>
            <a:picLocks noChangeAspect="1"/>
          </p:cNvPicPr>
          <p:nvPr userDrawn="1"/>
        </p:nvPicPr>
        <p:blipFill>
          <a:blip r:embed="rId8"/>
          <a:stretch>
            <a:fillRect/>
          </a:stretch>
        </p:blipFill>
        <p:spPr>
          <a:xfrm>
            <a:off x="562609" y="6121401"/>
            <a:ext cx="1431715" cy="565475"/>
          </a:xfrm>
          <a:prstGeom prst="rect">
            <a:avLst/>
          </a:prstGeom>
        </p:spPr>
      </p:pic>
      <p:sp>
        <p:nvSpPr>
          <p:cNvPr id="18" name="TextBox 17">
            <a:extLst>
              <a:ext uri="{FF2B5EF4-FFF2-40B4-BE49-F238E27FC236}">
                <a16:creationId xmlns:a16="http://schemas.microsoft.com/office/drawing/2014/main" id="{D2DB78A6-EA0D-4FB1-9881-FE56DD96683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70530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02_Title Slide_a">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2" name="Picture 11">
            <a:extLst>
              <a:ext uri="{FF2B5EF4-FFF2-40B4-BE49-F238E27FC236}">
                <a16:creationId xmlns:a16="http://schemas.microsoft.com/office/drawing/2014/main" id="{5241FB0C-47A3-4569-8BA6-35809AA494B2}"/>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3" name="Picture 12" descr="ConnectWithUs_BlueGrey.png">
            <a:extLst>
              <a:ext uri="{FF2B5EF4-FFF2-40B4-BE49-F238E27FC236}">
                <a16:creationId xmlns:a16="http://schemas.microsoft.com/office/drawing/2014/main" id="{FAB76D33-070B-4042-871A-67B0C07449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106D6E1A-A779-405A-AC7A-ED171846E4DB}"/>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27142071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09_Transition Slide and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9"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10"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sp>
        <p:nvSpPr>
          <p:cNvPr id="14" name="Rectangle 13"/>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9" name="Picture 18" descr="ThinShearedLines_PurpleOrange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033" y="3826477"/>
            <a:ext cx="6096000" cy="111069"/>
          </a:xfrm>
          <a:prstGeom prst="rect">
            <a:avLst/>
          </a:prstGeom>
        </p:spPr>
      </p:pic>
      <p:pic>
        <p:nvPicPr>
          <p:cNvPr id="11" name="Picture 10" descr="ConnectWithUs_YellowWhite.png">
            <a:extLst>
              <a:ext uri="{FF2B5EF4-FFF2-40B4-BE49-F238E27FC236}">
                <a16:creationId xmlns:a16="http://schemas.microsoft.com/office/drawing/2014/main" id="{5D9EFB2C-8451-4220-AA10-C4AB0E47FF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E81EF60C-5362-4225-85AC-10AF7B2D58F4}"/>
              </a:ext>
            </a:extLst>
          </p:cNvPr>
          <p:cNvPicPr>
            <a:picLocks noChangeAspect="1"/>
          </p:cNvPicPr>
          <p:nvPr userDrawn="1"/>
        </p:nvPicPr>
        <p:blipFill>
          <a:blip r:embed="rId6"/>
          <a:stretch>
            <a:fillRect/>
          </a:stretch>
        </p:blipFill>
        <p:spPr>
          <a:xfrm>
            <a:off x="562609" y="6121401"/>
            <a:ext cx="1431715" cy="565475"/>
          </a:xfrm>
          <a:prstGeom prst="rect">
            <a:avLst/>
          </a:prstGeom>
        </p:spPr>
      </p:pic>
      <p:sp>
        <p:nvSpPr>
          <p:cNvPr id="16" name="TextBox 15">
            <a:extLst>
              <a:ext uri="{FF2B5EF4-FFF2-40B4-BE49-F238E27FC236}">
                <a16:creationId xmlns:a16="http://schemas.microsoft.com/office/drawing/2014/main" id="{964D3E1C-6DF1-45FA-B8B6-E3E90E17B92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7216524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0_Single Content Banner_e">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8" name="Picture 7" descr="HeaderBar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12" name="Title 1"/>
          <p:cNvSpPr>
            <a:spLocks noGrp="1"/>
          </p:cNvSpPr>
          <p:nvPr>
            <p:ph type="title"/>
          </p:nvPr>
        </p:nvSpPr>
        <p:spPr>
          <a:xfrm>
            <a:off x="1651000" y="1064685"/>
            <a:ext cx="9144000" cy="1290639"/>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1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9" name="Picture 8" descr="ConnectWithUs_YellowWhite.png">
            <a:extLst>
              <a:ext uri="{FF2B5EF4-FFF2-40B4-BE49-F238E27FC236}">
                <a16:creationId xmlns:a16="http://schemas.microsoft.com/office/drawing/2014/main" id="{58A12B32-6B21-4C60-B0CE-A91E422BD5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8AC19713-74A6-48B7-8AA2-9DB12F2495FC}"/>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9EAF80EB-C868-43DD-94B8-4C488DD2E138}"/>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8119840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11_Single Content_e">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8" name="Rectangle 7"/>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2" name="Picture 11" descr="ConnectWithUs_YellowWhite.png">
            <a:extLst>
              <a:ext uri="{FF2B5EF4-FFF2-40B4-BE49-F238E27FC236}">
                <a16:creationId xmlns:a16="http://schemas.microsoft.com/office/drawing/2014/main" id="{44FEDDC2-83CA-482D-BBB6-FE7D5EF30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EE2078CE-CC83-419C-99AA-98918E6223DA}"/>
              </a:ext>
            </a:extLst>
          </p:cNvPr>
          <p:cNvPicPr>
            <a:picLocks noChangeAspect="1"/>
          </p:cNvPicPr>
          <p:nvPr userDrawn="1"/>
        </p:nvPicPr>
        <p:blipFill>
          <a:blip r:embed="rId3"/>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EE840BE0-BDA7-4FF2-A100-3FC4D29CE5F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8802809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2_Double Content_e">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chemeClr val="accent5"/>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21" name="Rectangle 2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4" name="Picture 23"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9" name="Picture 8" descr="ConnectWithUs_YellowWhite.png">
            <a:extLst>
              <a:ext uri="{FF2B5EF4-FFF2-40B4-BE49-F238E27FC236}">
                <a16:creationId xmlns:a16="http://schemas.microsoft.com/office/drawing/2014/main" id="{A94B0857-3C7C-4C38-B561-4A3E5F4325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64C494A0-D803-4E18-99F8-0979B4E022BD}"/>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2" name="TextBox 11">
            <a:extLst>
              <a:ext uri="{FF2B5EF4-FFF2-40B4-BE49-F238E27FC236}">
                <a16:creationId xmlns:a16="http://schemas.microsoft.com/office/drawing/2014/main" id="{60234DFB-5790-4320-8928-8E7E89903BFA}"/>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0194625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Compariso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72C5D-9F47-3548-9721-813BBF463AB6}"/>
              </a:ext>
            </a:extLst>
          </p:cNvPr>
          <p:cNvSpPr>
            <a:spLocks noGrp="1"/>
          </p:cNvSpPr>
          <p:nvPr>
            <p:ph type="body" idx="1"/>
          </p:nvPr>
        </p:nvSpPr>
        <p:spPr>
          <a:xfrm>
            <a:off x="839789" y="1047672"/>
            <a:ext cx="5157787" cy="823912"/>
          </a:xfrm>
          <a:prstGeom prst="rect">
            <a:avLst/>
          </a:prstGeom>
        </p:spPr>
        <p:txBody>
          <a:bodyPr anchor="t" anchorCtr="0">
            <a:normAutofit/>
          </a:bodyPr>
          <a:lstStyle>
            <a:lvl1pPr marL="0" indent="0">
              <a:buNone/>
              <a:defRPr sz="2800" b="1">
                <a:solidFill>
                  <a:srgbClr val="2E96B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A78EC2-CEF1-AE43-91EF-4825EF50B0E0}"/>
              </a:ext>
            </a:extLst>
          </p:cNvPr>
          <p:cNvSpPr>
            <a:spLocks noGrp="1"/>
          </p:cNvSpPr>
          <p:nvPr>
            <p:ph sz="half" idx="2"/>
          </p:nvPr>
        </p:nvSpPr>
        <p:spPr>
          <a:xfrm>
            <a:off x="839789" y="2017062"/>
            <a:ext cx="5157787" cy="3888439"/>
          </a:xfrm>
          <a:prstGeom prst="rect">
            <a:avLst/>
          </a:prstGeom>
        </p:spPr>
        <p:txBody>
          <a:bodyPr/>
          <a:lstStyle>
            <a:lvl1pPr>
              <a:defRPr sz="2400">
                <a:solidFill>
                  <a:srgbClr val="2D3C3B"/>
                </a:solidFill>
              </a:defRPr>
            </a:lvl1pPr>
            <a:lvl2pPr>
              <a:defRPr sz="2000">
                <a:solidFill>
                  <a:srgbClr val="2D3C3B"/>
                </a:solidFill>
              </a:defRPr>
            </a:lvl2pPr>
            <a:lvl3pPr>
              <a:defRPr sz="1800">
                <a:solidFill>
                  <a:srgbClr val="2D3C3B"/>
                </a:solidFill>
              </a:defRPr>
            </a:lvl3pPr>
            <a:lvl4pPr>
              <a:defRPr sz="1800">
                <a:solidFill>
                  <a:srgbClr val="2D3C3B"/>
                </a:solidFill>
              </a:defRPr>
            </a:lvl4pPr>
            <a:lvl5pPr>
              <a:defRPr sz="1800">
                <a:solidFill>
                  <a:srgbClr val="2D3C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80CC44-580C-994A-A4E2-613215549908}"/>
              </a:ext>
            </a:extLst>
          </p:cNvPr>
          <p:cNvSpPr>
            <a:spLocks noGrp="1"/>
          </p:cNvSpPr>
          <p:nvPr>
            <p:ph type="body" sz="quarter" idx="3"/>
          </p:nvPr>
        </p:nvSpPr>
        <p:spPr>
          <a:xfrm>
            <a:off x="6172201" y="1047672"/>
            <a:ext cx="5183188" cy="823912"/>
          </a:xfrm>
          <a:prstGeom prst="rect">
            <a:avLst/>
          </a:prstGeom>
        </p:spPr>
        <p:txBody>
          <a:bodyPr anchor="t" anchorCtr="0">
            <a:normAutofit/>
          </a:bodyPr>
          <a:lstStyle>
            <a:lvl1pPr marL="0" indent="0">
              <a:buNone/>
              <a:defRPr sz="2800" b="1">
                <a:solidFill>
                  <a:srgbClr val="2E96B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F94414-392D-BE42-A71D-226E5176EF7D}"/>
              </a:ext>
            </a:extLst>
          </p:cNvPr>
          <p:cNvSpPr>
            <a:spLocks noGrp="1"/>
          </p:cNvSpPr>
          <p:nvPr>
            <p:ph sz="quarter" idx="4"/>
          </p:nvPr>
        </p:nvSpPr>
        <p:spPr>
          <a:xfrm>
            <a:off x="6172201" y="2017062"/>
            <a:ext cx="5183188" cy="3888439"/>
          </a:xfrm>
          <a:prstGeom prst="rect">
            <a:avLst/>
          </a:prstGeom>
        </p:spPr>
        <p:txBody>
          <a:bodyPr/>
          <a:lstStyle>
            <a:lvl1pPr>
              <a:defRPr sz="2400">
                <a:solidFill>
                  <a:srgbClr val="2D3C3B"/>
                </a:solidFill>
              </a:defRPr>
            </a:lvl1pPr>
            <a:lvl2pPr>
              <a:defRPr sz="2000">
                <a:solidFill>
                  <a:srgbClr val="2D3C3B"/>
                </a:solidFill>
              </a:defRPr>
            </a:lvl2pPr>
            <a:lvl3pPr>
              <a:defRPr sz="1800">
                <a:solidFill>
                  <a:srgbClr val="2D3C3B"/>
                </a:solidFill>
              </a:defRPr>
            </a:lvl3pPr>
            <a:lvl4pPr>
              <a:defRPr sz="1800">
                <a:solidFill>
                  <a:srgbClr val="2D3C3B"/>
                </a:solidFill>
              </a:defRPr>
            </a:lvl4pPr>
            <a:lvl5pPr>
              <a:defRPr sz="1800">
                <a:solidFill>
                  <a:srgbClr val="2D3C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3B9236A6-CC1E-B74B-9D19-D3634715462A}"/>
              </a:ext>
            </a:extLst>
          </p:cNvPr>
          <p:cNvPicPr>
            <a:picLocks noChangeAspect="1"/>
          </p:cNvPicPr>
          <p:nvPr userDrawn="1"/>
        </p:nvPicPr>
        <p:blipFill>
          <a:blip r:embed="rId2"/>
          <a:stretch>
            <a:fillRect/>
          </a:stretch>
        </p:blipFill>
        <p:spPr>
          <a:xfrm>
            <a:off x="159388" y="153400"/>
            <a:ext cx="11880213" cy="587555"/>
          </a:xfrm>
          <a:prstGeom prst="rect">
            <a:avLst/>
          </a:prstGeom>
        </p:spPr>
      </p:pic>
      <p:pic>
        <p:nvPicPr>
          <p:cNvPr id="14" name="Picture 13">
            <a:extLst>
              <a:ext uri="{FF2B5EF4-FFF2-40B4-BE49-F238E27FC236}">
                <a16:creationId xmlns:a16="http://schemas.microsoft.com/office/drawing/2014/main" id="{A5326C64-6A05-DC43-B1AA-D309038F38BD}"/>
              </a:ext>
            </a:extLst>
          </p:cNvPr>
          <p:cNvPicPr>
            <a:picLocks noChangeAspect="1"/>
          </p:cNvPicPr>
          <p:nvPr userDrawn="1"/>
        </p:nvPicPr>
        <p:blipFill>
          <a:blip r:embed="rId3"/>
          <a:stretch>
            <a:fillRect/>
          </a:stretch>
        </p:blipFill>
        <p:spPr>
          <a:xfrm>
            <a:off x="305955" y="6309895"/>
            <a:ext cx="1064491" cy="336524"/>
          </a:xfrm>
          <a:prstGeom prst="rect">
            <a:avLst/>
          </a:prstGeom>
        </p:spPr>
      </p:pic>
      <p:sp>
        <p:nvSpPr>
          <p:cNvPr id="18" name="Text Placeholder 2">
            <a:extLst>
              <a:ext uri="{FF2B5EF4-FFF2-40B4-BE49-F238E27FC236}">
                <a16:creationId xmlns:a16="http://schemas.microsoft.com/office/drawing/2014/main" id="{5AA87E72-3FDA-6D49-82B0-6BB470C7EB71}"/>
              </a:ext>
            </a:extLst>
          </p:cNvPr>
          <p:cNvSpPr txBox="1">
            <a:spLocks/>
          </p:cNvSpPr>
          <p:nvPr userDrawn="1"/>
        </p:nvSpPr>
        <p:spPr>
          <a:xfrm>
            <a:off x="6659419" y="6419274"/>
            <a:ext cx="5257800" cy="28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2528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528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fld id="{7C7760E3-07E0-2447-A7AE-A85DF1E7D400}" type="slidenum">
              <a:rPr lang="en-US" sz="1000" smtClean="0">
                <a:solidFill>
                  <a:srgbClr val="2D3C3B"/>
                </a:solidFill>
              </a:rPr>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lang="en-US" sz="1000">
              <a:solidFill>
                <a:srgbClr val="2D3C3B"/>
              </a:solidFill>
            </a:endParaRPr>
          </a:p>
        </p:txBody>
      </p:sp>
      <p:sp>
        <p:nvSpPr>
          <p:cNvPr id="19" name="Title 1">
            <a:extLst>
              <a:ext uri="{FF2B5EF4-FFF2-40B4-BE49-F238E27FC236}">
                <a16:creationId xmlns:a16="http://schemas.microsoft.com/office/drawing/2014/main" id="{E5F58490-93BB-4A47-B122-6CF57E9A48C5}"/>
              </a:ext>
            </a:extLst>
          </p:cNvPr>
          <p:cNvSpPr>
            <a:spLocks noGrp="1"/>
          </p:cNvSpPr>
          <p:nvPr>
            <p:ph type="title"/>
          </p:nvPr>
        </p:nvSpPr>
        <p:spPr>
          <a:xfrm>
            <a:off x="838200" y="153402"/>
            <a:ext cx="10515600" cy="611775"/>
          </a:xfrm>
          <a:prstGeom prst="rect">
            <a:avLst/>
          </a:prstGeom>
        </p:spPr>
        <p:txBody>
          <a:bodyPr anchor="ctr" anchorCtr="0">
            <a:noAutofit/>
          </a:bodyPr>
          <a:lstStyle>
            <a:lvl1pPr>
              <a:defRPr sz="2800">
                <a:solidFill>
                  <a:schemeClr val="bg1"/>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6083BDF2-C492-A744-9C40-0535CA71E704}"/>
              </a:ext>
            </a:extLst>
          </p:cNvPr>
          <p:cNvCxnSpPr>
            <a:cxnSpLocks/>
          </p:cNvCxnSpPr>
          <p:nvPr userDrawn="1"/>
        </p:nvCxnSpPr>
        <p:spPr>
          <a:xfrm>
            <a:off x="159388" y="6164416"/>
            <a:ext cx="11880213" cy="0"/>
          </a:xfrm>
          <a:prstGeom prst="line">
            <a:avLst/>
          </a:prstGeom>
          <a:ln w="25400">
            <a:solidFill>
              <a:srgbClr val="2E96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3008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5D315-82A1-AF47-998F-C5B575FA6D38}"/>
              </a:ext>
            </a:extLst>
          </p:cNvPr>
          <p:cNvPicPr>
            <a:picLocks noChangeAspect="1"/>
          </p:cNvPicPr>
          <p:nvPr userDrawn="1"/>
        </p:nvPicPr>
        <p:blipFill>
          <a:blip r:embed="rId2"/>
          <a:stretch>
            <a:fillRect/>
          </a:stretch>
        </p:blipFill>
        <p:spPr>
          <a:xfrm>
            <a:off x="159388" y="153400"/>
            <a:ext cx="11880213" cy="587555"/>
          </a:xfrm>
          <a:prstGeom prst="rect">
            <a:avLst/>
          </a:prstGeom>
        </p:spPr>
      </p:pic>
      <p:sp>
        <p:nvSpPr>
          <p:cNvPr id="3" name="Content Placeholder 2">
            <a:extLst>
              <a:ext uri="{FF2B5EF4-FFF2-40B4-BE49-F238E27FC236}">
                <a16:creationId xmlns:a16="http://schemas.microsoft.com/office/drawing/2014/main" id="{3C98FACB-B948-6944-9D12-6B6015316F62}"/>
              </a:ext>
            </a:extLst>
          </p:cNvPr>
          <p:cNvSpPr>
            <a:spLocks noGrp="1"/>
          </p:cNvSpPr>
          <p:nvPr>
            <p:ph idx="1"/>
          </p:nvPr>
        </p:nvSpPr>
        <p:spPr>
          <a:xfrm>
            <a:off x="838200" y="1028700"/>
            <a:ext cx="10515600" cy="4880861"/>
          </a:xfrm>
          <a:prstGeom prst="rect">
            <a:avLst/>
          </a:prstGeom>
        </p:spPr>
        <p:txBody>
          <a:bodyPr/>
          <a:lstStyle>
            <a:lvl1pPr>
              <a:defRPr sz="2400">
                <a:solidFill>
                  <a:srgbClr val="2D3C3B"/>
                </a:solidFill>
              </a:defRPr>
            </a:lvl1pPr>
            <a:lvl2pPr>
              <a:defRPr sz="2000">
                <a:solidFill>
                  <a:srgbClr val="2D3C3B"/>
                </a:solidFill>
              </a:defRPr>
            </a:lvl2pPr>
            <a:lvl3pPr>
              <a:defRPr sz="1800">
                <a:solidFill>
                  <a:srgbClr val="2D3C3B"/>
                </a:solidFill>
              </a:defRPr>
            </a:lvl3pPr>
            <a:lvl4pPr>
              <a:defRPr sz="1800">
                <a:solidFill>
                  <a:srgbClr val="2D3C3B"/>
                </a:solidFill>
              </a:defRPr>
            </a:lvl4pPr>
            <a:lvl5pPr>
              <a:defRPr sz="1800">
                <a:solidFill>
                  <a:srgbClr val="2D3C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EB345D5-5677-5849-B695-5C3F76B9E892}"/>
              </a:ext>
            </a:extLst>
          </p:cNvPr>
          <p:cNvPicPr>
            <a:picLocks noChangeAspect="1"/>
          </p:cNvPicPr>
          <p:nvPr userDrawn="1"/>
        </p:nvPicPr>
        <p:blipFill>
          <a:blip r:embed="rId3"/>
          <a:stretch>
            <a:fillRect/>
          </a:stretch>
        </p:blipFill>
        <p:spPr>
          <a:xfrm>
            <a:off x="305955" y="6309895"/>
            <a:ext cx="1064491" cy="336524"/>
          </a:xfrm>
          <a:prstGeom prst="rect">
            <a:avLst/>
          </a:prstGeom>
        </p:spPr>
      </p:pic>
      <p:sp>
        <p:nvSpPr>
          <p:cNvPr id="9" name="Text Placeholder 2">
            <a:extLst>
              <a:ext uri="{FF2B5EF4-FFF2-40B4-BE49-F238E27FC236}">
                <a16:creationId xmlns:a16="http://schemas.microsoft.com/office/drawing/2014/main" id="{C3B694FC-6951-5D4F-B86E-893C86DD0D0F}"/>
              </a:ext>
            </a:extLst>
          </p:cNvPr>
          <p:cNvSpPr txBox="1">
            <a:spLocks/>
          </p:cNvSpPr>
          <p:nvPr userDrawn="1"/>
        </p:nvSpPr>
        <p:spPr>
          <a:xfrm>
            <a:off x="6659419" y="6419274"/>
            <a:ext cx="5257800" cy="28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2528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528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fld id="{7C7760E3-07E0-2447-A7AE-A85DF1E7D400}" type="slidenum">
              <a:rPr lang="en-US" sz="1000" smtClean="0">
                <a:solidFill>
                  <a:srgbClr val="2D3C3B"/>
                </a:solidFill>
              </a:rPr>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lang="en-US" sz="1000">
              <a:solidFill>
                <a:srgbClr val="2D3C3B"/>
              </a:solidFill>
            </a:endParaRPr>
          </a:p>
        </p:txBody>
      </p:sp>
      <p:sp>
        <p:nvSpPr>
          <p:cNvPr id="10" name="Title 1">
            <a:extLst>
              <a:ext uri="{FF2B5EF4-FFF2-40B4-BE49-F238E27FC236}">
                <a16:creationId xmlns:a16="http://schemas.microsoft.com/office/drawing/2014/main" id="{6CB8B55E-96D1-3243-AB03-2E3715312ED6}"/>
              </a:ext>
            </a:extLst>
          </p:cNvPr>
          <p:cNvSpPr>
            <a:spLocks noGrp="1"/>
          </p:cNvSpPr>
          <p:nvPr>
            <p:ph type="title"/>
          </p:nvPr>
        </p:nvSpPr>
        <p:spPr>
          <a:xfrm>
            <a:off x="838200" y="153402"/>
            <a:ext cx="10515600" cy="611775"/>
          </a:xfrm>
          <a:prstGeom prst="rect">
            <a:avLst/>
          </a:prstGeom>
        </p:spPr>
        <p:txBody>
          <a:bodyPr anchor="ctr" anchorCtr="0">
            <a:noAutofit/>
          </a:bodyPr>
          <a:lstStyle>
            <a:lvl1pPr>
              <a:defRPr sz="280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B5B5B865-C029-C446-8552-0AEDEF99F67A}"/>
              </a:ext>
            </a:extLst>
          </p:cNvPr>
          <p:cNvCxnSpPr>
            <a:cxnSpLocks/>
          </p:cNvCxnSpPr>
          <p:nvPr userDrawn="1"/>
        </p:nvCxnSpPr>
        <p:spPr>
          <a:xfrm>
            <a:off x="159388" y="6164416"/>
            <a:ext cx="11880213" cy="0"/>
          </a:xfrm>
          <a:prstGeom prst="line">
            <a:avLst/>
          </a:prstGeom>
          <a:ln w="25400">
            <a:solidFill>
              <a:srgbClr val="2E96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556520"/>
      </p:ext>
    </p:extLst>
  </p:cSld>
  <p:clrMapOvr>
    <a:masterClrMapping/>
  </p:clrMapOvr>
  <p:extLst>
    <p:ext uri="{DCECCB84-F9BA-43D5-87BE-67443E8EF086}">
      <p15:sldGuideLst xmlns:p15="http://schemas.microsoft.com/office/powerpoint/2012/main">
        <p15:guide id="1" orient="horz" pos="648">
          <p15:clr>
            <a:srgbClr val="FBAE40"/>
          </p15:clr>
        </p15:guide>
        <p15:guide id="2" pos="3840">
          <p15:clr>
            <a:srgbClr val="FBAE40"/>
          </p15:clr>
        </p15:guide>
        <p15:guide id="3" orient="horz" pos="3720">
          <p15:clr>
            <a:srgbClr val="FBAE40"/>
          </p15:clr>
        </p15:guide>
        <p15:guide id="4" orient="horz" pos="216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2" y="2"/>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90" y="1618812"/>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80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3"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9" y="2740026"/>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1" y="3"/>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80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4"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800">
              <a:solidFill>
                <a:schemeClr val="tx1"/>
              </a:solidFill>
            </a:endParaRPr>
          </a:p>
        </p:txBody>
      </p:sp>
    </p:spTree>
    <p:extLst>
      <p:ext uri="{BB962C8B-B14F-4D97-AF65-F5344CB8AC3E}">
        <p14:creationId xmlns:p14="http://schemas.microsoft.com/office/powerpoint/2010/main" val="179049702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01_Title Slide_a">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74652"/>
            <a:ext cx="12192000" cy="922528"/>
          </a:xfrm>
          <a:prstGeom prst="rect">
            <a:avLst/>
          </a:prstGeom>
        </p:spPr>
      </p:pic>
      <p:pic>
        <p:nvPicPr>
          <p:cNvPr id="19" name="Picture 18">
            <a:extLst>
              <a:ext uri="{FF2B5EF4-FFF2-40B4-BE49-F238E27FC236}">
                <a16:creationId xmlns:a16="http://schemas.microsoft.com/office/drawing/2014/main" id="{6220B23D-0817-49ED-95FD-69EAAA40BE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22" name="Picture 21" descr="ConnectWithUs_BlueGrey.png">
            <a:extLst>
              <a:ext uri="{FF2B5EF4-FFF2-40B4-BE49-F238E27FC236}">
                <a16:creationId xmlns:a16="http://schemas.microsoft.com/office/drawing/2014/main" id="{27A941F4-EBFD-4774-8E6A-6F75CE81C3C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82512" y="6111529"/>
            <a:ext cx="5372608" cy="292608"/>
          </a:xfrm>
          <a:prstGeom prst="rect">
            <a:avLst/>
          </a:prstGeom>
        </p:spPr>
      </p:pic>
      <p:sp>
        <p:nvSpPr>
          <p:cNvPr id="5" name="TextBox 4">
            <a:extLst>
              <a:ext uri="{FF2B5EF4-FFF2-40B4-BE49-F238E27FC236}">
                <a16:creationId xmlns:a16="http://schemas.microsoft.com/office/drawing/2014/main" id="{28813B9B-0788-4DDC-9AAC-2E02C7A5265B}"/>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6932069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02_Title Slide_a">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585216"/>
          </a:xfrm>
          <a:prstGeom prst="rect">
            <a:avLst/>
          </a:prstGeom>
        </p:spPr>
      </p:pic>
      <p:pic>
        <p:nvPicPr>
          <p:cNvPr id="12" name="Picture 11">
            <a:extLst>
              <a:ext uri="{FF2B5EF4-FFF2-40B4-BE49-F238E27FC236}">
                <a16:creationId xmlns:a16="http://schemas.microsoft.com/office/drawing/2014/main" id="{5241FB0C-47A3-4569-8BA6-35809AA494B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3" name="Picture 12" descr="ConnectWithUs_BlueGrey.png">
            <a:extLst>
              <a:ext uri="{FF2B5EF4-FFF2-40B4-BE49-F238E27FC236}">
                <a16:creationId xmlns:a16="http://schemas.microsoft.com/office/drawing/2014/main" id="{FAB76D33-070B-4042-871A-67B0C074499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106D6E1A-A779-405A-AC7A-ED171846E4DB}"/>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2E61A836-863E-7566-9E18-BF474C35089E}"/>
              </a:ext>
            </a:extLst>
          </p:cNvPr>
          <p:cNvSpPr txBox="1"/>
          <p:nvPr userDrawn="1"/>
        </p:nvSpPr>
        <p:spPr>
          <a:xfrm>
            <a:off x="2834075" y="6425884"/>
            <a:ext cx="5300133" cy="338554"/>
          </a:xfrm>
          <a:prstGeom prst="rect">
            <a:avLst/>
          </a:prstGeom>
          <a:noFill/>
        </p:spPr>
        <p:txBody>
          <a:bodyPr wrap="square" rtlCol="0">
            <a:spAutoFit/>
          </a:bodyPr>
          <a:lstStyle/>
          <a:p>
            <a:r>
              <a:rPr lang="en-US" sz="1600" b="1" i="1" u="sng" dirty="0"/>
              <a:t>Commercial and Multifamily buildings</a:t>
            </a:r>
          </a:p>
        </p:txBody>
      </p:sp>
    </p:spTree>
    <p:extLst>
      <p:ext uri="{BB962C8B-B14F-4D97-AF65-F5344CB8AC3E}">
        <p14:creationId xmlns:p14="http://schemas.microsoft.com/office/powerpoint/2010/main" val="19702826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03_Title and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sp>
        <p:nvSpPr>
          <p:cNvPr id="8" name="Rectangle 7"/>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24A78B18-3013-41D9-AFE0-51999F05CF1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B57194B6-312C-4A76-9564-CB199BB63563}"/>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FB20BB3B-7496-BAD2-7758-CC2B1F1B323C}"/>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54576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03_Title and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8" name="Rectangle 7"/>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24A78B18-3013-41D9-AFE0-51999F05CF1A}"/>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9" name="TextBox 8">
            <a:extLst>
              <a:ext uri="{FF2B5EF4-FFF2-40B4-BE49-F238E27FC236}">
                <a16:creationId xmlns:a16="http://schemas.microsoft.com/office/drawing/2014/main" id="{B57194B6-312C-4A76-9564-CB199BB63563}"/>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7081622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04_Title and Content_a">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descr="ConnectWithUs_YellowWhite.png">
            <a:extLst>
              <a:ext uri="{FF2B5EF4-FFF2-40B4-BE49-F238E27FC236}">
                <a16:creationId xmlns:a16="http://schemas.microsoft.com/office/drawing/2014/main" id="{CF560B0B-A77A-4DB8-B238-E45754427BB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21" name="Picture 20">
            <a:extLst>
              <a:ext uri="{FF2B5EF4-FFF2-40B4-BE49-F238E27FC236}">
                <a16:creationId xmlns:a16="http://schemas.microsoft.com/office/drawing/2014/main" id="{5A160711-CA35-4AC7-A090-B896EBA0E0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1" name="TextBox 10">
            <a:extLst>
              <a:ext uri="{FF2B5EF4-FFF2-40B4-BE49-F238E27FC236}">
                <a16:creationId xmlns:a16="http://schemas.microsoft.com/office/drawing/2014/main" id="{FC857A61-F9EF-4BE0-8033-6CEDD4CBCAA5}"/>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9412366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05_Thre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descr="ConnectWithUs_YellowWhite.png">
            <a:extLst>
              <a:ext uri="{FF2B5EF4-FFF2-40B4-BE49-F238E27FC236}">
                <a16:creationId xmlns:a16="http://schemas.microsoft.com/office/drawing/2014/main" id="{A51906BF-6F2D-4A1C-8E12-04861220CA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22" name="Picture 21">
            <a:extLst>
              <a:ext uri="{FF2B5EF4-FFF2-40B4-BE49-F238E27FC236}">
                <a16:creationId xmlns:a16="http://schemas.microsoft.com/office/drawing/2014/main" id="{D63FB3C3-616F-4978-AB44-86699CD0B4F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9" name="TextBox 18">
            <a:extLst>
              <a:ext uri="{FF2B5EF4-FFF2-40B4-BE49-F238E27FC236}">
                <a16:creationId xmlns:a16="http://schemas.microsoft.com/office/drawing/2014/main" id="{CED7624B-03CE-46DA-A292-4D7E7452F96B}"/>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6307266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06_Fiv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descr="ConnectWithUs_YellowWhite.png">
            <a:extLst>
              <a:ext uri="{FF2B5EF4-FFF2-40B4-BE49-F238E27FC236}">
                <a16:creationId xmlns:a16="http://schemas.microsoft.com/office/drawing/2014/main" id="{0EE5D1B2-2D2E-42F1-B180-6E93B89CDC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25" name="Picture 24">
            <a:extLst>
              <a:ext uri="{FF2B5EF4-FFF2-40B4-BE49-F238E27FC236}">
                <a16:creationId xmlns:a16="http://schemas.microsoft.com/office/drawing/2014/main" id="{235C1F1B-93F5-43AD-8939-DB18C76AC47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22" name="TextBox 21">
            <a:extLst>
              <a:ext uri="{FF2B5EF4-FFF2-40B4-BE49-F238E27FC236}">
                <a16:creationId xmlns:a16="http://schemas.microsoft.com/office/drawing/2014/main" id="{B0E11BE6-856B-4142-BB8C-2CAE61AB7454}"/>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9435553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07_Multi Content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613E0348-553A-4F4C-BFFA-429FFF9B814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5" name="Picture 14">
            <a:extLst>
              <a:ext uri="{FF2B5EF4-FFF2-40B4-BE49-F238E27FC236}">
                <a16:creationId xmlns:a16="http://schemas.microsoft.com/office/drawing/2014/main" id="{E8B2F95E-5CC9-40F0-9ADB-8E890DE71B3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16547E46-1C79-4BD1-BF6C-4B8B7DAC68F6}"/>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5911727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08_Three Boxed Content_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descr="ConnectWithUs_YellowWhite.png">
            <a:extLst>
              <a:ext uri="{FF2B5EF4-FFF2-40B4-BE49-F238E27FC236}">
                <a16:creationId xmlns:a16="http://schemas.microsoft.com/office/drawing/2014/main" id="{68E9132C-3C76-4544-A2CD-9C81D2FF74C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26" name="Picture 25">
            <a:extLst>
              <a:ext uri="{FF2B5EF4-FFF2-40B4-BE49-F238E27FC236}">
                <a16:creationId xmlns:a16="http://schemas.microsoft.com/office/drawing/2014/main" id="{B4D3159A-384B-463E-AE34-874780A02E8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7" name="TextBox 16">
            <a:extLst>
              <a:ext uri="{FF2B5EF4-FFF2-40B4-BE49-F238E27FC236}">
                <a16:creationId xmlns:a16="http://schemas.microsoft.com/office/drawing/2014/main" id="{DAD3CEA4-CFA8-4BE3-A637-0CBE62CF7C34}"/>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7125925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09_Transition Slide and Content_a">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0" name="Rectangle 9"/>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07E745A4-A64C-4C10-AC5C-E3786DD160D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5" name="Picture 14">
            <a:extLst>
              <a:ext uri="{FF2B5EF4-FFF2-40B4-BE49-F238E27FC236}">
                <a16:creationId xmlns:a16="http://schemas.microsoft.com/office/drawing/2014/main" id="{97003620-738E-46AE-A8AE-2A2C8212895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4" name="TextBox 13">
            <a:extLst>
              <a:ext uri="{FF2B5EF4-FFF2-40B4-BE49-F238E27FC236}">
                <a16:creationId xmlns:a16="http://schemas.microsoft.com/office/drawing/2014/main" id="{2745CC23-6497-4868-ACA6-8C94283B9A92}"/>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8121405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0_Single Content Banner_a">
    <p:spTree>
      <p:nvGrpSpPr>
        <p:cNvPr id="1" name=""/>
        <p:cNvGrpSpPr/>
        <p:nvPr/>
      </p:nvGrpSpPr>
      <p:grpSpPr>
        <a:xfrm>
          <a:off x="0" y="0"/>
          <a:ext cx="0" cy="0"/>
          <a:chOff x="0" y="0"/>
          <a:chExt cx="0" cy="0"/>
        </a:xfrm>
      </p:grpSpPr>
      <p:pic>
        <p:nvPicPr>
          <p:cNvPr id="17" name="Picture 16"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90848"/>
            <a:ext cx="12192000" cy="585216"/>
          </a:xfrm>
          <a:prstGeom prst="rect">
            <a:avLst/>
          </a:prstGeom>
        </p:spPr>
      </p:pic>
      <p:sp>
        <p:nvSpPr>
          <p:cNvPr id="8" name="Rectangle 7"/>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1" name="Picture 10" descr="ConnectWithUs_YellowWhite.png">
            <a:extLst>
              <a:ext uri="{FF2B5EF4-FFF2-40B4-BE49-F238E27FC236}">
                <a16:creationId xmlns:a16="http://schemas.microsoft.com/office/drawing/2014/main" id="{6FA7293E-52E6-4729-90B4-48CCB863D36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4" name="Picture 13">
            <a:extLst>
              <a:ext uri="{FF2B5EF4-FFF2-40B4-BE49-F238E27FC236}">
                <a16:creationId xmlns:a16="http://schemas.microsoft.com/office/drawing/2014/main" id="{7A351E93-A5CE-4165-A3FC-9494BF46820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E3C9F6F0-6366-4687-9C19-EDBBFEABF03A}"/>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2252096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11_Single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7" name="Rectangle 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a:extLst>
              <a:ext uri="{FF2B5EF4-FFF2-40B4-BE49-F238E27FC236}">
                <a16:creationId xmlns:a16="http://schemas.microsoft.com/office/drawing/2014/main" id="{42B721E6-4DA6-433D-98E5-6BFC16D778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2B549DAE-3EAA-4CA4-A9D8-4F5F9B853C0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8" name="TextBox 7">
            <a:extLst>
              <a:ext uri="{FF2B5EF4-FFF2-40B4-BE49-F238E27FC236}">
                <a16:creationId xmlns:a16="http://schemas.microsoft.com/office/drawing/2014/main" id="{DF0B016C-BB5F-4B65-A286-0E6AB2839301}"/>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5128948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2_Double Content_a">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79032E84-ED0A-4655-B0C3-2157D7AD9E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40017273-0CB0-493B-9F6E-2A63FB05951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1003F985-B3DA-4065-AD63-5D65C107EFC7}"/>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0315686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01_Title Slide_b">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rgbClr val="002D56"/>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74652"/>
            <a:ext cx="12192000" cy="922528"/>
          </a:xfrm>
          <a:prstGeom prst="rect">
            <a:avLst/>
          </a:prstGeom>
        </p:spPr>
      </p:pic>
      <p:sp>
        <p:nvSpPr>
          <p:cNvPr id="11" name="Rectangle 10"/>
          <p:cNvSpPr/>
          <p:nvPr userDrawn="1"/>
        </p:nvSpPr>
        <p:spPr>
          <a:xfrm>
            <a:off x="0" y="5978697"/>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ConnectWithUs_Navy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51003" y="6121400"/>
            <a:ext cx="5372608" cy="292608"/>
          </a:xfrm>
          <a:prstGeom prst="rect">
            <a:avLst/>
          </a:prstGeom>
        </p:spPr>
      </p:pic>
      <p:pic>
        <p:nvPicPr>
          <p:cNvPr id="15" name="Picture 14">
            <a:extLst>
              <a:ext uri="{FF2B5EF4-FFF2-40B4-BE49-F238E27FC236}">
                <a16:creationId xmlns:a16="http://schemas.microsoft.com/office/drawing/2014/main" id="{70E858DD-6AF6-43D4-B606-869BF9FF96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C5F462C2-BD9C-408C-8322-84D7392F0B09}"/>
              </a:ext>
            </a:extLst>
          </p:cNvPr>
          <p:cNvSpPr txBox="1"/>
          <p:nvPr userDrawn="1"/>
        </p:nvSpPr>
        <p:spPr>
          <a:xfrm>
            <a:off x="9754396" y="6371030"/>
            <a:ext cx="2296113" cy="318100"/>
          </a:xfrm>
          <a:prstGeom prst="rect">
            <a:avLst/>
          </a:prstGeom>
          <a:noFill/>
        </p:spPr>
        <p:txBody>
          <a:bodyPr wrap="square" rtlCol="0">
            <a:spAutoFit/>
          </a:bodyPr>
          <a:lstStyle/>
          <a:p>
            <a:pPr algn="r"/>
            <a:r>
              <a:rPr lang="en-US" sz="1467" b="0" cap="small" spc="0" baseline="0">
                <a:solidFill>
                  <a:schemeClr val="tx2"/>
                </a:solidFill>
                <a:latin typeface="Franklin Gothic Demi Cond" panose="020B0706030402020204" pitchFamily="34" charset="0"/>
              </a:rPr>
              <a:t>FOLLOW US </a:t>
            </a:r>
            <a:r>
              <a:rPr lang="en-US" sz="1467" b="0" spc="0">
                <a:solidFill>
                  <a:schemeClr val="tx2"/>
                </a:solidFill>
                <a:latin typeface="Franklin Gothic Demi Cond" panose="020B0706030402020204" pitchFamily="34" charset="0"/>
              </a:rPr>
              <a:t>@</a:t>
            </a:r>
            <a:r>
              <a:rPr lang="en-US" sz="1467" b="0" spc="0" err="1">
                <a:solidFill>
                  <a:schemeClr val="tx2"/>
                </a:solidFill>
                <a:latin typeface="Franklin Gothic Demi Cond" panose="020B0706030402020204" pitchFamily="34" charset="0"/>
              </a:rPr>
              <a:t>DenverCASR</a:t>
            </a:r>
            <a:endParaRPr lang="en-US" sz="1467" b="0" spc="0">
              <a:solidFill>
                <a:schemeClr val="tx2"/>
              </a:solidFill>
              <a:latin typeface="Franklin Gothic Demi Cond" panose="020B0706030402020204" pitchFamily="34" charset="0"/>
            </a:endParaRPr>
          </a:p>
        </p:txBody>
      </p:sp>
      <p:sp>
        <p:nvSpPr>
          <p:cNvPr id="5" name="TextBox 4">
            <a:extLst>
              <a:ext uri="{FF2B5EF4-FFF2-40B4-BE49-F238E27FC236}">
                <a16:creationId xmlns:a16="http://schemas.microsoft.com/office/drawing/2014/main" id="{1D585AEA-B830-B7E3-6AE0-4B0DE3318861}"/>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96155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_Title and Content_a">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0" y="623882"/>
            <a:ext cx="3219075" cy="371431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descr="ConnectWithUs_YellowWhite.png">
            <a:extLst>
              <a:ext uri="{FF2B5EF4-FFF2-40B4-BE49-F238E27FC236}">
                <a16:creationId xmlns:a16="http://schemas.microsoft.com/office/drawing/2014/main" id="{CF560B0B-A77A-4DB8-B238-E45754427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1" name="Picture 20">
            <a:extLst>
              <a:ext uri="{FF2B5EF4-FFF2-40B4-BE49-F238E27FC236}">
                <a16:creationId xmlns:a16="http://schemas.microsoft.com/office/drawing/2014/main" id="{5A160711-CA35-4AC7-A090-B896EBA0E06A}"/>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1" name="TextBox 10">
            <a:extLst>
              <a:ext uri="{FF2B5EF4-FFF2-40B4-BE49-F238E27FC236}">
                <a16:creationId xmlns:a16="http://schemas.microsoft.com/office/drawing/2014/main" id="{FC857A61-F9EF-4BE0-8033-6CEDD4CBCAA5}"/>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739592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02_Title Slide_b">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rgbClr val="002D56"/>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585216"/>
          </a:xfrm>
          <a:prstGeom prst="rect">
            <a:avLst/>
          </a:prstGeom>
        </p:spPr>
      </p:pic>
      <p:pic>
        <p:nvPicPr>
          <p:cNvPr id="12" name="Picture 11" descr="ConnectWithUs_NavyWhite.png">
            <a:extLst>
              <a:ext uri="{FF2B5EF4-FFF2-40B4-BE49-F238E27FC236}">
                <a16:creationId xmlns:a16="http://schemas.microsoft.com/office/drawing/2014/main" id="{BF62EBCA-3DC2-409F-85F4-E998AF51BAE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51003" y="6121400"/>
            <a:ext cx="5372608" cy="292608"/>
          </a:xfrm>
          <a:prstGeom prst="rect">
            <a:avLst/>
          </a:prstGeom>
        </p:spPr>
      </p:pic>
      <p:pic>
        <p:nvPicPr>
          <p:cNvPr id="13" name="Picture 12">
            <a:extLst>
              <a:ext uri="{FF2B5EF4-FFF2-40B4-BE49-F238E27FC236}">
                <a16:creationId xmlns:a16="http://schemas.microsoft.com/office/drawing/2014/main" id="{F7C80B35-8338-45DD-B730-6984AE323AB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A8439483-2559-4C72-AFF5-4BF6D07622C8}"/>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tx2"/>
                </a:solidFill>
                <a:latin typeface="Franklin Gothic Demi Cond" panose="020B0706030402020204" pitchFamily="34" charset="0"/>
              </a:rPr>
              <a:t>FOLLOW US </a:t>
            </a:r>
            <a:r>
              <a:rPr lang="en-US" sz="1467" b="0" spc="0">
                <a:solidFill>
                  <a:schemeClr val="tx2"/>
                </a:solidFill>
                <a:latin typeface="Franklin Gothic Demi Cond" panose="020B0706030402020204" pitchFamily="34" charset="0"/>
              </a:rPr>
              <a:t>@</a:t>
            </a:r>
            <a:r>
              <a:rPr lang="en-US" sz="1467" b="0" spc="0" err="1">
                <a:solidFill>
                  <a:schemeClr val="tx2"/>
                </a:solidFill>
                <a:latin typeface="Franklin Gothic Demi Cond" panose="020B0706030402020204" pitchFamily="34" charset="0"/>
              </a:rPr>
              <a:t>DenverCASR</a:t>
            </a:r>
            <a:endParaRPr lang="en-US" sz="1467" b="0" spc="0">
              <a:solidFill>
                <a:schemeClr val="tx2"/>
              </a:solidFill>
              <a:latin typeface="Franklin Gothic Demi Cond" panose="020B0706030402020204" pitchFamily="34" charset="0"/>
            </a:endParaRPr>
          </a:p>
        </p:txBody>
      </p:sp>
    </p:spTree>
    <p:extLst>
      <p:ext uri="{BB962C8B-B14F-4D97-AF65-F5344CB8AC3E}">
        <p14:creationId xmlns:p14="http://schemas.microsoft.com/office/powerpoint/2010/main" val="14447480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03_Title and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sp>
        <p:nvSpPr>
          <p:cNvPr id="11" name="Rectangle 10"/>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3" name="Picture 12" descr="ConnectWithUs_GreyBlu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9" name="TextBox 8">
            <a:extLst>
              <a:ext uri="{FF2B5EF4-FFF2-40B4-BE49-F238E27FC236}">
                <a16:creationId xmlns:a16="http://schemas.microsoft.com/office/drawing/2014/main" id="{8ACC4085-65A6-46CB-B087-6901B364C5E8}"/>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27401364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04_Title and Content_b">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6" name="Rectangle 15"/>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110A0E1A-F49D-4886-8CED-AEC2CE7B6D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5" name="Picture 14" descr="ConnectWithUs_GreyBlue.png">
            <a:extLst>
              <a:ext uri="{FF2B5EF4-FFF2-40B4-BE49-F238E27FC236}">
                <a16:creationId xmlns:a16="http://schemas.microsoft.com/office/drawing/2014/main" id="{093E29A0-E5EF-4E55-9996-CE48C637B1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17" name="TextBox 16">
            <a:extLst>
              <a:ext uri="{FF2B5EF4-FFF2-40B4-BE49-F238E27FC236}">
                <a16:creationId xmlns:a16="http://schemas.microsoft.com/office/drawing/2014/main" id="{67A80BA2-F10D-4F4D-B54C-B138932A065A}"/>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5680758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05_Thre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A49F8C78-0343-455C-BA33-14119C34D53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22" name="Picture 21" descr="ConnectWithUs_GreyBlue.png">
            <a:extLst>
              <a:ext uri="{FF2B5EF4-FFF2-40B4-BE49-F238E27FC236}">
                <a16:creationId xmlns:a16="http://schemas.microsoft.com/office/drawing/2014/main" id="{A4DBB260-1FAD-4CE6-97BF-F1F649B48D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19" name="TextBox 18">
            <a:extLst>
              <a:ext uri="{FF2B5EF4-FFF2-40B4-BE49-F238E27FC236}">
                <a16:creationId xmlns:a16="http://schemas.microsoft.com/office/drawing/2014/main" id="{92D65250-C8EB-4FD2-85BC-0E91E3AC89CF}"/>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41987675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06_Fiv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a:extLst>
              <a:ext uri="{FF2B5EF4-FFF2-40B4-BE49-F238E27FC236}">
                <a16:creationId xmlns:a16="http://schemas.microsoft.com/office/drawing/2014/main" id="{2F3A2D7B-50C3-4C12-8EAA-FCFBDDF08D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25" name="Picture 24" descr="ConnectWithUs_GreyBlue.png">
            <a:extLst>
              <a:ext uri="{FF2B5EF4-FFF2-40B4-BE49-F238E27FC236}">
                <a16:creationId xmlns:a16="http://schemas.microsoft.com/office/drawing/2014/main" id="{5234FA0F-A1F4-4244-842C-AC4F7C02A66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22" name="TextBox 21">
            <a:extLst>
              <a:ext uri="{FF2B5EF4-FFF2-40B4-BE49-F238E27FC236}">
                <a16:creationId xmlns:a16="http://schemas.microsoft.com/office/drawing/2014/main" id="{9B5CAA40-FE85-47D3-8BF2-C116FCA54EC8}"/>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0697096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07_Multi Content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0EF7D415-4D0F-477F-B879-8C5E5D01B47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5" name="Picture 14" descr="ConnectWithUs_GreyBlue.png">
            <a:extLst>
              <a:ext uri="{FF2B5EF4-FFF2-40B4-BE49-F238E27FC236}">
                <a16:creationId xmlns:a16="http://schemas.microsoft.com/office/drawing/2014/main" id="{AF2E76D2-B107-4DF3-92AF-D4D5A060DDD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10" name="TextBox 9">
            <a:extLst>
              <a:ext uri="{FF2B5EF4-FFF2-40B4-BE49-F238E27FC236}">
                <a16:creationId xmlns:a16="http://schemas.microsoft.com/office/drawing/2014/main" id="{31490D13-0FA0-474B-BF27-1F7515F3C597}"/>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0575212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08_Three Boxed Content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16" name="Rectangle 15"/>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DA4B3559-3306-43AA-9014-BB79363E958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26" name="Picture 25" descr="ConnectWithUs_GreyBlue.png">
            <a:extLst>
              <a:ext uri="{FF2B5EF4-FFF2-40B4-BE49-F238E27FC236}">
                <a16:creationId xmlns:a16="http://schemas.microsoft.com/office/drawing/2014/main" id="{A29AD5AA-C08A-4629-B2C8-0F531A9FBD7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17" name="TextBox 16">
            <a:extLst>
              <a:ext uri="{FF2B5EF4-FFF2-40B4-BE49-F238E27FC236}">
                <a16:creationId xmlns:a16="http://schemas.microsoft.com/office/drawing/2014/main" id="{7EA2102D-E86E-4A28-90E1-B21415B7B814}"/>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4388923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09_Transition Slide and Content_b">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0" name="Rectangle 9"/>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AD8458AD-E172-4F2C-B524-457E7B6ED83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6" name="Picture 15" descr="ConnectWithUs_GreyBlue.png">
            <a:extLst>
              <a:ext uri="{FF2B5EF4-FFF2-40B4-BE49-F238E27FC236}">
                <a16:creationId xmlns:a16="http://schemas.microsoft.com/office/drawing/2014/main" id="{CABE9F11-F4F2-4373-9F04-2B7C039ACA2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11" name="TextBox 10">
            <a:extLst>
              <a:ext uri="{FF2B5EF4-FFF2-40B4-BE49-F238E27FC236}">
                <a16:creationId xmlns:a16="http://schemas.microsoft.com/office/drawing/2014/main" id="{33EA8496-66FA-4F4F-BF61-45532C201466}"/>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29785341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0_Single Content Banner_b">
    <p:spTree>
      <p:nvGrpSpPr>
        <p:cNvPr id="1" name=""/>
        <p:cNvGrpSpPr/>
        <p:nvPr/>
      </p:nvGrpSpPr>
      <p:grpSpPr>
        <a:xfrm>
          <a:off x="0" y="0"/>
          <a:ext cx="0" cy="0"/>
          <a:chOff x="0" y="0"/>
          <a:chExt cx="0" cy="0"/>
        </a:xfrm>
      </p:grpSpPr>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90848"/>
            <a:ext cx="12192000" cy="585216"/>
          </a:xfrm>
          <a:prstGeom prst="rect">
            <a:avLst/>
          </a:prstGeom>
        </p:spPr>
      </p:pic>
      <p:sp>
        <p:nvSpPr>
          <p:cNvPr id="14"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5"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1" name="Picture 10">
            <a:extLst>
              <a:ext uri="{FF2B5EF4-FFF2-40B4-BE49-F238E27FC236}">
                <a16:creationId xmlns:a16="http://schemas.microsoft.com/office/drawing/2014/main" id="{B5BA5B58-14F3-4F7A-8F30-D8F83F374C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2" name="Picture 11" descr="ConnectWithUs_GreyBlue.png">
            <a:extLst>
              <a:ext uri="{FF2B5EF4-FFF2-40B4-BE49-F238E27FC236}">
                <a16:creationId xmlns:a16="http://schemas.microsoft.com/office/drawing/2014/main" id="{0DCF1C66-86CB-43C1-8FF6-920CF4158CF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9" name="TextBox 8">
            <a:extLst>
              <a:ext uri="{FF2B5EF4-FFF2-40B4-BE49-F238E27FC236}">
                <a16:creationId xmlns:a16="http://schemas.microsoft.com/office/drawing/2014/main" id="{4C09DBF0-CD6C-476A-9272-594146FF277D}"/>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286939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11_Single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7" name="Rectangle 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4D17B6F0-AB37-44AD-AF38-0BD727E119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1" name="Picture 10" descr="ConnectWithUs_GreyBlue.png">
            <a:extLst>
              <a:ext uri="{FF2B5EF4-FFF2-40B4-BE49-F238E27FC236}">
                <a16:creationId xmlns:a16="http://schemas.microsoft.com/office/drawing/2014/main" id="{422D087C-BA9B-4765-9FAE-A2E03D5AC8C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8" name="TextBox 7">
            <a:extLst>
              <a:ext uri="{FF2B5EF4-FFF2-40B4-BE49-F238E27FC236}">
                <a16:creationId xmlns:a16="http://schemas.microsoft.com/office/drawing/2014/main" id="{09543794-EB00-4778-A494-667E05AA49E3}"/>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2908606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5_Thre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descr="ConnectWithUs_YellowWhite.png">
            <a:extLst>
              <a:ext uri="{FF2B5EF4-FFF2-40B4-BE49-F238E27FC236}">
                <a16:creationId xmlns:a16="http://schemas.microsoft.com/office/drawing/2014/main" id="{A51906BF-6F2D-4A1C-8E12-04861220C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2" name="Picture 21">
            <a:extLst>
              <a:ext uri="{FF2B5EF4-FFF2-40B4-BE49-F238E27FC236}">
                <a16:creationId xmlns:a16="http://schemas.microsoft.com/office/drawing/2014/main" id="{D63FB3C3-616F-4978-AB44-86699CD0B4F9}"/>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9" name="TextBox 18">
            <a:extLst>
              <a:ext uri="{FF2B5EF4-FFF2-40B4-BE49-F238E27FC236}">
                <a16:creationId xmlns:a16="http://schemas.microsoft.com/office/drawing/2014/main" id="{CED7624B-03CE-46DA-A292-4D7E7452F96B}"/>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01296089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_Double Content_b">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9" name="Rectangle 8"/>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9E6C9DF2-562D-4F7F-B1BB-9287205BDA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3" name="Picture 12" descr="ConnectWithUs_GreyBlue.png">
            <a:extLst>
              <a:ext uri="{FF2B5EF4-FFF2-40B4-BE49-F238E27FC236}">
                <a16:creationId xmlns:a16="http://schemas.microsoft.com/office/drawing/2014/main" id="{BC60BC27-31F9-4287-892C-59CAC04A25F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51003" y="6128725"/>
            <a:ext cx="5372608" cy="292608"/>
          </a:xfrm>
          <a:prstGeom prst="rect">
            <a:avLst/>
          </a:prstGeom>
        </p:spPr>
      </p:pic>
      <p:sp>
        <p:nvSpPr>
          <p:cNvPr id="10" name="TextBox 9">
            <a:extLst>
              <a:ext uri="{FF2B5EF4-FFF2-40B4-BE49-F238E27FC236}">
                <a16:creationId xmlns:a16="http://schemas.microsoft.com/office/drawing/2014/main" id="{BB39C5BD-801C-4D74-BF82-45A8C3158CE2}"/>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28964097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01_Title Slide_c">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74652"/>
            <a:ext cx="12192000" cy="922528"/>
          </a:xfrm>
          <a:prstGeom prst="rect">
            <a:avLst/>
          </a:prstGeom>
        </p:spPr>
      </p:pic>
      <p:pic>
        <p:nvPicPr>
          <p:cNvPr id="14" name="Picture 13">
            <a:extLst>
              <a:ext uri="{FF2B5EF4-FFF2-40B4-BE49-F238E27FC236}">
                <a16:creationId xmlns:a16="http://schemas.microsoft.com/office/drawing/2014/main" id="{F1FA99D2-03DE-434C-9216-8DB8F6B246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5" name="Picture 14" descr="ConnectWithUs_BlueGrey.png">
            <a:extLst>
              <a:ext uri="{FF2B5EF4-FFF2-40B4-BE49-F238E27FC236}">
                <a16:creationId xmlns:a16="http://schemas.microsoft.com/office/drawing/2014/main" id="{4078854D-19BB-4FBD-B1F0-999D5710EF8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0754DC54-3169-45FE-8927-0356A3B8887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4665739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02_Title Slide_c">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585216"/>
          </a:xfrm>
          <a:prstGeom prst="rect">
            <a:avLst/>
          </a:prstGeom>
        </p:spPr>
      </p:pic>
      <p:pic>
        <p:nvPicPr>
          <p:cNvPr id="11" name="Picture 10">
            <a:extLst>
              <a:ext uri="{FF2B5EF4-FFF2-40B4-BE49-F238E27FC236}">
                <a16:creationId xmlns:a16="http://schemas.microsoft.com/office/drawing/2014/main" id="{9F9F4F43-BE49-40D2-B0B7-4282CCF9812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2" name="Picture 11" descr="ConnectWithUs_BlueGrey.png">
            <a:extLst>
              <a:ext uri="{FF2B5EF4-FFF2-40B4-BE49-F238E27FC236}">
                <a16:creationId xmlns:a16="http://schemas.microsoft.com/office/drawing/2014/main" id="{E92E490F-5FC8-4FFF-9856-3D441872BDA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82512" y="6111529"/>
            <a:ext cx="5372608" cy="292608"/>
          </a:xfrm>
          <a:prstGeom prst="rect">
            <a:avLst/>
          </a:prstGeom>
        </p:spPr>
      </p:pic>
      <p:sp>
        <p:nvSpPr>
          <p:cNvPr id="15" name="TextBox 14">
            <a:extLst>
              <a:ext uri="{FF2B5EF4-FFF2-40B4-BE49-F238E27FC236}">
                <a16:creationId xmlns:a16="http://schemas.microsoft.com/office/drawing/2014/main" id="{55210E8A-5718-45A9-84BF-760998A3462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8132390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03_Title and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sp>
        <p:nvSpPr>
          <p:cNvPr id="8" name="Rectangle 7"/>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E2942893-472B-4FD5-9483-F8320B0664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2" name="Picture 11">
            <a:extLst>
              <a:ext uri="{FF2B5EF4-FFF2-40B4-BE49-F238E27FC236}">
                <a16:creationId xmlns:a16="http://schemas.microsoft.com/office/drawing/2014/main" id="{B036E01F-95C4-4FF4-BA4F-75CD942DF9C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05770A5B-4048-4E07-9B77-AD20CFDC1433}"/>
              </a:ext>
            </a:extLst>
          </p:cNvPr>
          <p:cNvSpPr txBox="1"/>
          <p:nvPr userDrawn="1"/>
        </p:nvSpPr>
        <p:spPr>
          <a:xfrm>
            <a:off x="9879107"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42696A74-EA90-7965-1F9F-76A8B08DC2C1}"/>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5396963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04_Title and Content_c">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a:extLst>
              <a:ext uri="{FF2B5EF4-FFF2-40B4-BE49-F238E27FC236}">
                <a16:creationId xmlns:a16="http://schemas.microsoft.com/office/drawing/2014/main" id="{F48901A5-FDCF-4BA5-B202-D6BE39750C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7" name="Picture 16">
            <a:extLst>
              <a:ext uri="{FF2B5EF4-FFF2-40B4-BE49-F238E27FC236}">
                <a16:creationId xmlns:a16="http://schemas.microsoft.com/office/drawing/2014/main" id="{6E8B562A-F55C-4C1A-9B7A-564AC651B5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0A7017D9-D981-4B3B-9F69-397D1A5AF784}"/>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6363388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05_Thre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5" name="Rectangle 14"/>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ConnectWithUs_YellowWhite.png">
            <a:extLst>
              <a:ext uri="{FF2B5EF4-FFF2-40B4-BE49-F238E27FC236}">
                <a16:creationId xmlns:a16="http://schemas.microsoft.com/office/drawing/2014/main" id="{8B6ECAAF-96AB-4992-AE1E-83469DB927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9" name="Picture 18">
            <a:extLst>
              <a:ext uri="{FF2B5EF4-FFF2-40B4-BE49-F238E27FC236}">
                <a16:creationId xmlns:a16="http://schemas.microsoft.com/office/drawing/2014/main" id="{F2E4D227-F311-4A84-9C64-F632561F4EA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22" name="TextBox 21">
            <a:extLst>
              <a:ext uri="{FF2B5EF4-FFF2-40B4-BE49-F238E27FC236}">
                <a16:creationId xmlns:a16="http://schemas.microsoft.com/office/drawing/2014/main" id="{8786FFB9-0C48-4269-8E02-4801ED29A7F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2747764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06_Fiv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24" name="Rectangle 23"/>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ConnectWithUs_YellowWhite.png">
            <a:extLst>
              <a:ext uri="{FF2B5EF4-FFF2-40B4-BE49-F238E27FC236}">
                <a16:creationId xmlns:a16="http://schemas.microsoft.com/office/drawing/2014/main" id="{16F97CF4-F944-4ACE-8524-14EC485F6D6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22" name="Picture 21">
            <a:extLst>
              <a:ext uri="{FF2B5EF4-FFF2-40B4-BE49-F238E27FC236}">
                <a16:creationId xmlns:a16="http://schemas.microsoft.com/office/drawing/2014/main" id="{57E6DDC0-FFE1-46BC-8DB3-45E86A086FD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25" name="TextBox 24">
            <a:extLst>
              <a:ext uri="{FF2B5EF4-FFF2-40B4-BE49-F238E27FC236}">
                <a16:creationId xmlns:a16="http://schemas.microsoft.com/office/drawing/2014/main" id="{01A4A97D-7126-43B4-8CD0-F0E2E84D67C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8017666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07_Multi Content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YellowWhite.png">
            <a:extLst>
              <a:ext uri="{FF2B5EF4-FFF2-40B4-BE49-F238E27FC236}">
                <a16:creationId xmlns:a16="http://schemas.microsoft.com/office/drawing/2014/main" id="{42284518-4A0F-43C1-873C-5C2546BF62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9F63A32C-831A-4E37-AF1E-D8E3C0595BA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FD11C544-8C78-465D-A167-35F975114B8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6496285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08_Three Boxed Content_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15" name="Rectangle 14"/>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a:extLst>
              <a:ext uri="{FF2B5EF4-FFF2-40B4-BE49-F238E27FC236}">
                <a16:creationId xmlns:a16="http://schemas.microsoft.com/office/drawing/2014/main" id="{6609011F-2C4F-4EA8-ADED-3687403E1E0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7" name="Picture 16">
            <a:extLst>
              <a:ext uri="{FF2B5EF4-FFF2-40B4-BE49-F238E27FC236}">
                <a16:creationId xmlns:a16="http://schemas.microsoft.com/office/drawing/2014/main" id="{BF0320E1-007E-4836-BC51-16740A3CB6A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26" name="TextBox 25">
            <a:extLst>
              <a:ext uri="{FF2B5EF4-FFF2-40B4-BE49-F238E27FC236}">
                <a16:creationId xmlns:a16="http://schemas.microsoft.com/office/drawing/2014/main" id="{2F8A5892-EE6E-4E8A-A261-00DF3E153FBF}"/>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9798971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09_Transition Slide and Content_c">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8" name="Rectangle 17"/>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a:extLst>
              <a:ext uri="{FF2B5EF4-FFF2-40B4-BE49-F238E27FC236}">
                <a16:creationId xmlns:a16="http://schemas.microsoft.com/office/drawing/2014/main" id="{396A141D-10A8-4CB5-B55B-D5D5B11E6DE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AD920EEB-87A4-4F30-AB54-D7659AD63BA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6" name="TextBox 15">
            <a:extLst>
              <a:ext uri="{FF2B5EF4-FFF2-40B4-BE49-F238E27FC236}">
                <a16:creationId xmlns:a16="http://schemas.microsoft.com/office/drawing/2014/main" id="{D816D724-EB1E-4F16-8D2C-39B50A97A461}"/>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374624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6_Fiv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248480"/>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207388"/>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166296"/>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89" y="5128405"/>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descr="ConnectWithUs_YellowWhite.png">
            <a:extLst>
              <a:ext uri="{FF2B5EF4-FFF2-40B4-BE49-F238E27FC236}">
                <a16:creationId xmlns:a16="http://schemas.microsoft.com/office/drawing/2014/main" id="{0EE5D1B2-2D2E-42F1-B180-6E93B89CDC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5" name="Picture 24">
            <a:extLst>
              <a:ext uri="{FF2B5EF4-FFF2-40B4-BE49-F238E27FC236}">
                <a16:creationId xmlns:a16="http://schemas.microsoft.com/office/drawing/2014/main" id="{235C1F1B-93F5-43AD-8939-DB18C76AC47A}"/>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22" name="TextBox 21">
            <a:extLst>
              <a:ext uri="{FF2B5EF4-FFF2-40B4-BE49-F238E27FC236}">
                <a16:creationId xmlns:a16="http://schemas.microsoft.com/office/drawing/2014/main" id="{B0E11BE6-856B-4142-BB8C-2CAE61AB7454}"/>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9817734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0_Single Content Banner_c">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90848"/>
            <a:ext cx="12192000" cy="585216"/>
          </a:xfrm>
          <a:prstGeom prst="rect">
            <a:avLst/>
          </a:prstGeom>
        </p:spPr>
      </p:pic>
      <p:sp>
        <p:nvSpPr>
          <p:cNvPr id="14"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5"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8" name="Picture 7" descr="ConnectWithUs_YellowWhite.png">
            <a:extLst>
              <a:ext uri="{FF2B5EF4-FFF2-40B4-BE49-F238E27FC236}">
                <a16:creationId xmlns:a16="http://schemas.microsoft.com/office/drawing/2014/main" id="{748CFE48-2BE4-438E-9883-FDF9742BF4B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9" name="Picture 8">
            <a:extLst>
              <a:ext uri="{FF2B5EF4-FFF2-40B4-BE49-F238E27FC236}">
                <a16:creationId xmlns:a16="http://schemas.microsoft.com/office/drawing/2014/main" id="{4A161B77-168C-4265-979E-568F38C70CA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15D94B5F-3977-4A67-AD7E-FE77EE4334A3}"/>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2851836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11_Single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0" name="Rectangle 9"/>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ConnectWithUs_YellowWhite.png">
            <a:extLst>
              <a:ext uri="{FF2B5EF4-FFF2-40B4-BE49-F238E27FC236}">
                <a16:creationId xmlns:a16="http://schemas.microsoft.com/office/drawing/2014/main" id="{0BD2EFEB-8CB9-4A81-B4F6-771282C24B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8" name="Picture 7">
            <a:extLst>
              <a:ext uri="{FF2B5EF4-FFF2-40B4-BE49-F238E27FC236}">
                <a16:creationId xmlns:a16="http://schemas.microsoft.com/office/drawing/2014/main" id="{52064D99-5012-42AD-B955-38EF428DE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2" name="TextBox 11">
            <a:extLst>
              <a:ext uri="{FF2B5EF4-FFF2-40B4-BE49-F238E27FC236}">
                <a16:creationId xmlns:a16="http://schemas.microsoft.com/office/drawing/2014/main" id="{4AF6EC46-B3A9-4C0C-A360-E0D5EDB5B98A}"/>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7937581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2_Double Content_c">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YellowWhite.png">
            <a:extLst>
              <a:ext uri="{FF2B5EF4-FFF2-40B4-BE49-F238E27FC236}">
                <a16:creationId xmlns:a16="http://schemas.microsoft.com/office/drawing/2014/main" id="{CA4C037D-C886-4C38-AF39-9DD5FE54F4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AF25F21E-F5AD-4A57-99AF-F8B2A273503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1B86F4DF-7B31-4669-B59F-A3B8E9E2E73C}"/>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2244621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01_Title Slide_d">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74652"/>
            <a:ext cx="12192000" cy="922528"/>
          </a:xfrm>
          <a:prstGeom prst="rect">
            <a:avLst/>
          </a:prstGeom>
        </p:spPr>
      </p:pic>
      <p:pic>
        <p:nvPicPr>
          <p:cNvPr id="11" name="Picture 10">
            <a:extLst>
              <a:ext uri="{FF2B5EF4-FFF2-40B4-BE49-F238E27FC236}">
                <a16:creationId xmlns:a16="http://schemas.microsoft.com/office/drawing/2014/main" id="{759CD5C3-F10B-40AD-93CE-FDFD11A86D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2" name="Picture 11" descr="ConnectWithUs_BlueGrey.png">
            <a:extLst>
              <a:ext uri="{FF2B5EF4-FFF2-40B4-BE49-F238E27FC236}">
                <a16:creationId xmlns:a16="http://schemas.microsoft.com/office/drawing/2014/main" id="{789DEE22-4ED0-44FC-9ACF-9280FE3C3B1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82512" y="6111529"/>
            <a:ext cx="5372608" cy="292608"/>
          </a:xfrm>
          <a:prstGeom prst="rect">
            <a:avLst/>
          </a:prstGeom>
        </p:spPr>
      </p:pic>
      <p:sp>
        <p:nvSpPr>
          <p:cNvPr id="14" name="TextBox 13">
            <a:extLst>
              <a:ext uri="{FF2B5EF4-FFF2-40B4-BE49-F238E27FC236}">
                <a16:creationId xmlns:a16="http://schemas.microsoft.com/office/drawing/2014/main" id="{E2986F2F-050E-4778-BD7B-E0D76BA8D8C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37124985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02_Title Slide_d">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585216"/>
          </a:xfrm>
          <a:prstGeom prst="rect">
            <a:avLst/>
          </a:prstGeom>
        </p:spPr>
      </p:pic>
      <p:pic>
        <p:nvPicPr>
          <p:cNvPr id="11" name="Picture 10">
            <a:extLst>
              <a:ext uri="{FF2B5EF4-FFF2-40B4-BE49-F238E27FC236}">
                <a16:creationId xmlns:a16="http://schemas.microsoft.com/office/drawing/2014/main" id="{4E2B2E0A-0E50-4886-AA2C-8428EE96B7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12" name="Picture 11" descr="ConnectWithUs_BlueGrey.png">
            <a:extLst>
              <a:ext uri="{FF2B5EF4-FFF2-40B4-BE49-F238E27FC236}">
                <a16:creationId xmlns:a16="http://schemas.microsoft.com/office/drawing/2014/main" id="{A464743D-7D37-43C9-A1D2-15A229BD2DE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82512" y="6111529"/>
            <a:ext cx="5372608" cy="292608"/>
          </a:xfrm>
          <a:prstGeom prst="rect">
            <a:avLst/>
          </a:prstGeom>
        </p:spPr>
      </p:pic>
      <p:sp>
        <p:nvSpPr>
          <p:cNvPr id="14" name="TextBox 13">
            <a:extLst>
              <a:ext uri="{FF2B5EF4-FFF2-40B4-BE49-F238E27FC236}">
                <a16:creationId xmlns:a16="http://schemas.microsoft.com/office/drawing/2014/main" id="{0EF55FDB-DBCC-401F-8E21-67646B9A28FD}"/>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8084916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03_Title and Content_d">
    <p:spTree>
      <p:nvGrpSpPr>
        <p:cNvPr id="1" name=""/>
        <p:cNvGrpSpPr/>
        <p:nvPr/>
      </p:nvGrpSpPr>
      <p:grpSpPr>
        <a:xfrm>
          <a:off x="0" y="0"/>
          <a:ext cx="0" cy="0"/>
          <a:chOff x="0" y="0"/>
          <a:chExt cx="0" cy="0"/>
        </a:xfrm>
      </p:grpSpPr>
      <p:sp>
        <p:nvSpPr>
          <p:cNvPr id="7" name="Rectangle 6"/>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pic>
        <p:nvPicPr>
          <p:cNvPr id="8" name="Picture 7" descr="ConnectWithUs_OrangeWhite.png">
            <a:extLst>
              <a:ext uri="{FF2B5EF4-FFF2-40B4-BE49-F238E27FC236}">
                <a16:creationId xmlns:a16="http://schemas.microsoft.com/office/drawing/2014/main" id="{539F1BB3-B277-45B7-B5D1-5910075B169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10" name="Picture 9">
            <a:extLst>
              <a:ext uri="{FF2B5EF4-FFF2-40B4-BE49-F238E27FC236}">
                <a16:creationId xmlns:a16="http://schemas.microsoft.com/office/drawing/2014/main" id="{799855FF-C566-407B-997E-818BAC1AB57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1" name="TextBox 10">
            <a:extLst>
              <a:ext uri="{FF2B5EF4-FFF2-40B4-BE49-F238E27FC236}">
                <a16:creationId xmlns:a16="http://schemas.microsoft.com/office/drawing/2014/main" id="{F3E0BBDE-CC09-4C3F-9C88-04653E9B041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7225175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04_Title and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pic>
        <p:nvPicPr>
          <p:cNvPr id="16" name="Picture 15" descr="ConnectWithUs_OrangeWhite.png">
            <a:extLst>
              <a:ext uri="{FF2B5EF4-FFF2-40B4-BE49-F238E27FC236}">
                <a16:creationId xmlns:a16="http://schemas.microsoft.com/office/drawing/2014/main" id="{81F60951-94C0-479B-A923-9AEF27AD57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18" name="Picture 17">
            <a:extLst>
              <a:ext uri="{FF2B5EF4-FFF2-40B4-BE49-F238E27FC236}">
                <a16:creationId xmlns:a16="http://schemas.microsoft.com/office/drawing/2014/main" id="{D83DFBDF-7FE0-4D7D-A6E1-D5B82EC3B65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9FD77FF1-8AF1-4A34-BA7C-DDFAA49CF03B}"/>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41226588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05_Three Content Category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pic>
        <p:nvPicPr>
          <p:cNvPr id="17" name="Picture 16" descr="ConnectWithUs_OrangeWhite.png">
            <a:extLst>
              <a:ext uri="{FF2B5EF4-FFF2-40B4-BE49-F238E27FC236}">
                <a16:creationId xmlns:a16="http://schemas.microsoft.com/office/drawing/2014/main" id="{0FF192D2-4D3A-4432-B72F-62B664E332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20" name="Picture 19">
            <a:extLst>
              <a:ext uri="{FF2B5EF4-FFF2-40B4-BE49-F238E27FC236}">
                <a16:creationId xmlns:a16="http://schemas.microsoft.com/office/drawing/2014/main" id="{19278DB8-58FD-47D2-BAC0-B168BC2DD9A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FB6EE022-FF10-4BF6-825B-2BCC297A568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E6702B6B-0B6E-67B8-F46F-AB8F10D1A496}"/>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25828428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06_Five Content Category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pic>
        <p:nvPicPr>
          <p:cNvPr id="17" name="Picture 16" descr="ConnectWithUs_OrangeWhite.png">
            <a:extLst>
              <a:ext uri="{FF2B5EF4-FFF2-40B4-BE49-F238E27FC236}">
                <a16:creationId xmlns:a16="http://schemas.microsoft.com/office/drawing/2014/main" id="{4E9BAD6A-904F-43CA-B9A1-A39D56A50D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23" name="Picture 22">
            <a:extLst>
              <a:ext uri="{FF2B5EF4-FFF2-40B4-BE49-F238E27FC236}">
                <a16:creationId xmlns:a16="http://schemas.microsoft.com/office/drawing/2014/main" id="{72C582D9-6EC9-4E5D-807B-CE76213B6B2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24" name="TextBox 23">
            <a:extLst>
              <a:ext uri="{FF2B5EF4-FFF2-40B4-BE49-F238E27FC236}">
                <a16:creationId xmlns:a16="http://schemas.microsoft.com/office/drawing/2014/main" id="{46CCF31F-4C01-4617-A25E-B52511782C5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10488316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07_Multi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atin typeface="Franklin Gothic Book" panose="020B0503020102020204" pitchFamily="34" charset="0"/>
              </a:defRPr>
            </a:lvl2pPr>
            <a:lvl3pPr marL="1523925" indent="-304784">
              <a:buFont typeface="Arial" panose="020B0604020202020204" pitchFamily="34" charset="0"/>
              <a:buChar char="•"/>
              <a:defRPr sz="2400">
                <a:latin typeface="Franklin Gothic Book" panose="020B0503020102020204" pitchFamily="34" charset="0"/>
              </a:defRPr>
            </a:lvl3pPr>
            <a:lvl4pPr marL="2133493" indent="-304784">
              <a:buFont typeface="Courier New" panose="02070309020205020404" pitchFamily="49" charset="0"/>
              <a:buChar char="o"/>
              <a:defRPr sz="2133">
                <a:latin typeface="Franklin Gothic Book" panose="020B0503020102020204" pitchFamily="34" charset="0"/>
              </a:defRPr>
            </a:lvl4pPr>
            <a:lvl5pPr marL="2743062" indent="-304784">
              <a:buFont typeface="Arial" panose="020B0604020202020204" pitchFamily="34" charset="0"/>
              <a:buChar char="•"/>
              <a:defRPr sz="1867">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onnectWithUs_OrangeWhite.png">
            <a:extLst>
              <a:ext uri="{FF2B5EF4-FFF2-40B4-BE49-F238E27FC236}">
                <a16:creationId xmlns:a16="http://schemas.microsoft.com/office/drawing/2014/main" id="{48755129-19D3-4377-A42A-14B3C7E0A26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16" name="Picture 15">
            <a:extLst>
              <a:ext uri="{FF2B5EF4-FFF2-40B4-BE49-F238E27FC236}">
                <a16:creationId xmlns:a16="http://schemas.microsoft.com/office/drawing/2014/main" id="{1C827971-29D9-4EE3-8C75-C62E0410B07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A53E4751-F384-4C13-BD73-08788F8374B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3842A1CE-4AD4-AF89-7F30-9A0B6820213E}"/>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1032719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7_Multi Content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613E0348-553A-4F4C-BFFA-429FFF9B81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5" name="Picture 14">
            <a:extLst>
              <a:ext uri="{FF2B5EF4-FFF2-40B4-BE49-F238E27FC236}">
                <a16:creationId xmlns:a16="http://schemas.microsoft.com/office/drawing/2014/main" id="{E8B2F95E-5CC9-40F0-9ADB-8E890DE71B3E}"/>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0" name="TextBox 9">
            <a:extLst>
              <a:ext uri="{FF2B5EF4-FFF2-40B4-BE49-F238E27FC236}">
                <a16:creationId xmlns:a16="http://schemas.microsoft.com/office/drawing/2014/main" id="{16547E46-1C79-4BD1-BF6C-4B8B7DAC68F6}"/>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23400382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08_Three Boxed Content_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 y="2"/>
            <a:ext cx="12192000" cy="2136041"/>
          </a:xfrm>
          <a:prstGeom prst="rect">
            <a:avLst/>
          </a:prstGeom>
        </p:spPr>
      </p:pic>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pic>
        <p:nvPicPr>
          <p:cNvPr id="16" name="Picture 15" descr="ConnectWithUs_OrangeWhite.png">
            <a:extLst>
              <a:ext uri="{FF2B5EF4-FFF2-40B4-BE49-F238E27FC236}">
                <a16:creationId xmlns:a16="http://schemas.microsoft.com/office/drawing/2014/main" id="{F10BB3A2-2657-41B3-B050-EA29F3861FA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25" name="Picture 24">
            <a:extLst>
              <a:ext uri="{FF2B5EF4-FFF2-40B4-BE49-F238E27FC236}">
                <a16:creationId xmlns:a16="http://schemas.microsoft.com/office/drawing/2014/main" id="{6A1A7580-F64A-41D9-8D41-CF5126760DF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4FCAA18A-17F6-4D44-AF30-B0AED334C33B}"/>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
        <p:nvSpPr>
          <p:cNvPr id="3" name="TextBox 2">
            <a:extLst>
              <a:ext uri="{FF2B5EF4-FFF2-40B4-BE49-F238E27FC236}">
                <a16:creationId xmlns:a16="http://schemas.microsoft.com/office/drawing/2014/main" id="{82FE6BE9-B08C-4E9D-830A-8AD382BF12C4}"/>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9477319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09_Transition Slide and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pic>
        <p:nvPicPr>
          <p:cNvPr id="10" name="Picture 9" descr="ConnectWithUs_OrangeWhite.png">
            <a:extLst>
              <a:ext uri="{FF2B5EF4-FFF2-40B4-BE49-F238E27FC236}">
                <a16:creationId xmlns:a16="http://schemas.microsoft.com/office/drawing/2014/main" id="{3BD8C04A-90F5-4E8A-968A-42FA86E8F40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16" name="Picture 15">
            <a:extLst>
              <a:ext uri="{FF2B5EF4-FFF2-40B4-BE49-F238E27FC236}">
                <a16:creationId xmlns:a16="http://schemas.microsoft.com/office/drawing/2014/main" id="{901DA4CC-4D55-4EE4-A94B-9BFF0D22123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9FC372BF-4FCD-44BF-8938-BBE011FB3998}"/>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4F1301B9-B0E0-1881-A4A8-B584CFB88E92}"/>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15518398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0_Single Content Banner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7" name="Picture 16" descr="HeaderBar_BlueRed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90848"/>
            <a:ext cx="12192000" cy="585216"/>
          </a:xfrm>
          <a:prstGeom prst="rect">
            <a:avLst/>
          </a:prstGeom>
        </p:spPr>
      </p:pic>
      <p:sp>
        <p:nvSpPr>
          <p:cNvPr id="8"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0" name="Picture 9" descr="ConnectWithUs_OrangeWhite.png">
            <a:extLst>
              <a:ext uri="{FF2B5EF4-FFF2-40B4-BE49-F238E27FC236}">
                <a16:creationId xmlns:a16="http://schemas.microsoft.com/office/drawing/2014/main" id="{6E6A6182-0A6A-4D76-8DE5-FDC3EED11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13" name="Picture 12">
            <a:extLst>
              <a:ext uri="{FF2B5EF4-FFF2-40B4-BE49-F238E27FC236}">
                <a16:creationId xmlns:a16="http://schemas.microsoft.com/office/drawing/2014/main" id="{C6E2CA06-2277-401D-B0C9-36609A7AF12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4" name="TextBox 13">
            <a:extLst>
              <a:ext uri="{FF2B5EF4-FFF2-40B4-BE49-F238E27FC236}">
                <a16:creationId xmlns:a16="http://schemas.microsoft.com/office/drawing/2014/main" id="{E25E78B5-DECD-4506-88CF-66C36767525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AD904EC9-5DCE-45B0-21A2-70260653018D}"/>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10355476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1_Single Content_d">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2" name="Rectangle 11"/>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7" name="Picture 6" descr="ConnectWithUs_OrangeWhite.png">
            <a:extLst>
              <a:ext uri="{FF2B5EF4-FFF2-40B4-BE49-F238E27FC236}">
                <a16:creationId xmlns:a16="http://schemas.microsoft.com/office/drawing/2014/main" id="{B5350063-6212-406F-9E55-3F54CCFEDD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pic>
        <p:nvPicPr>
          <p:cNvPr id="9" name="Picture 8">
            <a:extLst>
              <a:ext uri="{FF2B5EF4-FFF2-40B4-BE49-F238E27FC236}">
                <a16:creationId xmlns:a16="http://schemas.microsoft.com/office/drawing/2014/main" id="{373037D2-2262-4C9E-88E3-5E07DFDD635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29850421-6B13-439D-81FF-6CED3583F8B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A759FD08-7943-4E73-F684-85165E7BF000}"/>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8830368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2_Double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80275" y="6130328"/>
            <a:ext cx="5372608" cy="292608"/>
          </a:xfrm>
          <a:prstGeom prst="rect">
            <a:avLst/>
          </a:prstGeom>
        </p:spPr>
      </p:pic>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pic>
        <p:nvPicPr>
          <p:cNvPr id="13" name="Picture 12">
            <a:extLst>
              <a:ext uri="{FF2B5EF4-FFF2-40B4-BE49-F238E27FC236}">
                <a16:creationId xmlns:a16="http://schemas.microsoft.com/office/drawing/2014/main" id="{C9895760-E65B-41F6-93D8-A04A8D341C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416A6C3C-5C35-473D-91D0-3030DFC6D52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E6D10997-77BB-35C7-CC8E-1E10E1894254}"/>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245218143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01_Title Slide_e">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D8D24"/>
              </a:solidFill>
            </a:endParaRPr>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ThinShearedLines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74652"/>
            <a:ext cx="12192000" cy="922528"/>
          </a:xfrm>
          <a:prstGeom prst="rect">
            <a:avLst/>
          </a:prstGeom>
        </p:spPr>
      </p:pic>
      <p:pic>
        <p:nvPicPr>
          <p:cNvPr id="6" name="Picture 5" descr="ConnectWithUs_OrangeGre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9437" y="6137633"/>
            <a:ext cx="5372608" cy="292608"/>
          </a:xfrm>
          <a:prstGeom prst="rect">
            <a:avLst/>
          </a:prstGeom>
        </p:spPr>
      </p:pic>
      <p:pic>
        <p:nvPicPr>
          <p:cNvPr id="14" name="Picture 13">
            <a:extLst>
              <a:ext uri="{FF2B5EF4-FFF2-40B4-BE49-F238E27FC236}">
                <a16:creationId xmlns:a16="http://schemas.microsoft.com/office/drawing/2014/main" id="{BCE3D8F0-9A7D-41AA-8BA7-B4B0654DDDC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sp>
        <p:nvSpPr>
          <p:cNvPr id="11" name="TextBox 10">
            <a:extLst>
              <a:ext uri="{FF2B5EF4-FFF2-40B4-BE49-F238E27FC236}">
                <a16:creationId xmlns:a16="http://schemas.microsoft.com/office/drawing/2014/main" id="{D4CA5A6E-99CA-4B0A-BBF9-8FFEE439593E}"/>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5"/>
                </a:solidFill>
                <a:latin typeface="Franklin Gothic Demi Cond" panose="020B0706030402020204" pitchFamily="34" charset="0"/>
              </a:rPr>
              <a:t>FOLLOW US </a:t>
            </a:r>
            <a:r>
              <a:rPr lang="en-US" sz="1467" b="0" spc="0">
                <a:solidFill>
                  <a:schemeClr val="accent5"/>
                </a:solidFill>
                <a:latin typeface="Franklin Gothic Demi Cond" panose="020B0706030402020204" pitchFamily="34" charset="0"/>
              </a:rPr>
              <a:t>@</a:t>
            </a:r>
            <a:r>
              <a:rPr lang="en-US" sz="1467" b="0" spc="0" err="1">
                <a:solidFill>
                  <a:schemeClr val="accent5"/>
                </a:solidFill>
                <a:latin typeface="Franklin Gothic Demi Cond" panose="020B0706030402020204" pitchFamily="34" charset="0"/>
              </a:rPr>
              <a:t>DenverCASR</a:t>
            </a:r>
            <a:endParaRPr lang="en-US" sz="1467" b="0" spc="0">
              <a:solidFill>
                <a:schemeClr val="accent5"/>
              </a:solidFill>
              <a:latin typeface="Franklin Gothic Demi Cond" panose="020B0706030402020204" pitchFamily="34" charset="0"/>
            </a:endParaRPr>
          </a:p>
        </p:txBody>
      </p:sp>
    </p:spTree>
    <p:extLst>
      <p:ext uri="{BB962C8B-B14F-4D97-AF65-F5344CB8AC3E}">
        <p14:creationId xmlns:p14="http://schemas.microsoft.com/office/powerpoint/2010/main" val="7478169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02_Title Slide_e">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0657" y="6121401"/>
            <a:ext cx="1455623" cy="565475"/>
          </a:xfrm>
          <a:prstGeom prst="rect">
            <a:avLst/>
          </a:prstGeom>
        </p:spPr>
      </p:pic>
      <p:pic>
        <p:nvPicPr>
          <p:cNvPr id="4" name="Picture 3" descr="ConnectWithUs_PurpleGre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5373" y="6128936"/>
            <a:ext cx="5372608" cy="292608"/>
          </a:xfrm>
          <a:prstGeom prst="rect">
            <a:avLst/>
          </a:prstGeom>
        </p:spPr>
      </p:pic>
      <p:pic>
        <p:nvPicPr>
          <p:cNvPr id="5" name="Picture 4" descr="HeaderBar_PurpleOrangeYellow.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12192000" cy="585216"/>
          </a:xfrm>
          <a:prstGeom prst="rect">
            <a:avLst/>
          </a:prstGeom>
        </p:spPr>
      </p:pic>
      <p:sp>
        <p:nvSpPr>
          <p:cNvPr id="11" name="TextBox 10">
            <a:extLst>
              <a:ext uri="{FF2B5EF4-FFF2-40B4-BE49-F238E27FC236}">
                <a16:creationId xmlns:a16="http://schemas.microsoft.com/office/drawing/2014/main" id="{622EE942-1FC2-4513-8EDE-69885A68CE5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rgbClr val="7030A0"/>
                </a:solidFill>
                <a:latin typeface="Franklin Gothic Demi Cond" panose="020B0706030402020204" pitchFamily="34" charset="0"/>
              </a:rPr>
              <a:t>FOLLOW US </a:t>
            </a:r>
            <a:r>
              <a:rPr lang="en-US" sz="1467" b="0" spc="0">
                <a:solidFill>
                  <a:srgbClr val="7030A0"/>
                </a:solidFill>
                <a:latin typeface="Franklin Gothic Demi Cond" panose="020B0706030402020204" pitchFamily="34" charset="0"/>
              </a:rPr>
              <a:t>@</a:t>
            </a:r>
            <a:r>
              <a:rPr lang="en-US" sz="1467" b="0" spc="0" err="1">
                <a:solidFill>
                  <a:srgbClr val="7030A0"/>
                </a:solidFill>
                <a:latin typeface="Franklin Gothic Demi Cond" panose="020B0706030402020204" pitchFamily="34" charset="0"/>
              </a:rPr>
              <a:t>DenverCASR</a:t>
            </a:r>
            <a:endParaRPr lang="en-US" sz="1467" b="0" spc="0">
              <a:solidFill>
                <a:srgbClr val="7030A0"/>
              </a:solidFill>
              <a:latin typeface="Franklin Gothic Demi Cond" panose="020B0706030402020204" pitchFamily="34" charset="0"/>
            </a:endParaRPr>
          </a:p>
        </p:txBody>
      </p:sp>
    </p:spTree>
    <p:extLst>
      <p:ext uri="{BB962C8B-B14F-4D97-AF65-F5344CB8AC3E}">
        <p14:creationId xmlns:p14="http://schemas.microsoft.com/office/powerpoint/2010/main" val="359567921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03_Title and Content_e">
    <p:spTree>
      <p:nvGrpSpPr>
        <p:cNvPr id="1" name=""/>
        <p:cNvGrpSpPr/>
        <p:nvPr/>
      </p:nvGrpSpPr>
      <p:grpSpPr>
        <a:xfrm>
          <a:off x="0" y="0"/>
          <a:ext cx="0" cy="0"/>
          <a:chOff x="0" y="0"/>
          <a:chExt cx="0" cy="0"/>
        </a:xfrm>
      </p:grpSpPr>
      <p:sp>
        <p:nvSpPr>
          <p:cNvPr id="7" name="Rectangle 6"/>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D8D24"/>
              </a:solidFill>
            </a:endParaRPr>
          </a:p>
        </p:txBody>
      </p:sp>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F3901D"/>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4" name="Picture 3" descr="ThinShearedLines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pic>
        <p:nvPicPr>
          <p:cNvPr id="8" name="Picture 7" descr="ConnectWithUs_YellowWhite.png">
            <a:extLst>
              <a:ext uri="{FF2B5EF4-FFF2-40B4-BE49-F238E27FC236}">
                <a16:creationId xmlns:a16="http://schemas.microsoft.com/office/drawing/2014/main" id="{749DACED-D439-4B93-B4D0-86EAFF767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9" name="Picture 8">
            <a:extLst>
              <a:ext uri="{FF2B5EF4-FFF2-40B4-BE49-F238E27FC236}">
                <a16:creationId xmlns:a16="http://schemas.microsoft.com/office/drawing/2014/main" id="{8DDBCC5A-DAB7-453D-AC26-3FB9AEEDD65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1" name="TextBox 10">
            <a:extLst>
              <a:ext uri="{FF2B5EF4-FFF2-40B4-BE49-F238E27FC236}">
                <a16:creationId xmlns:a16="http://schemas.microsoft.com/office/drawing/2014/main" id="{BBB86FD5-DDAB-4EDB-B344-B8BD22E18E1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5" name="TextBox 4">
            <a:extLst>
              <a:ext uri="{FF2B5EF4-FFF2-40B4-BE49-F238E27FC236}">
                <a16:creationId xmlns:a16="http://schemas.microsoft.com/office/drawing/2014/main" id="{ACE4E19E-D2C4-12C7-E8FC-16FBBE7F20A6}"/>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42204032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04_Title and Content_e">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5"/>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pic>
        <p:nvPicPr>
          <p:cNvPr id="16" name="Picture 15" descr="ThinShearedLines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339" y="4429881"/>
            <a:ext cx="4973437" cy="106195"/>
          </a:xfrm>
          <a:prstGeom prst="rect">
            <a:avLst/>
          </a:prstGeom>
        </p:spPr>
      </p:pic>
      <p:sp>
        <p:nvSpPr>
          <p:cNvPr id="21" name="Rectangle 2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1" name="Picture 10" descr="ConnectWithUs_YellowWhite.png">
            <a:extLst>
              <a:ext uri="{FF2B5EF4-FFF2-40B4-BE49-F238E27FC236}">
                <a16:creationId xmlns:a16="http://schemas.microsoft.com/office/drawing/2014/main" id="{EB334259-92AB-4E2A-A770-C95F4161790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2CE0FCB5-AACF-4F76-8BED-705058B042E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7" name="TextBox 16">
            <a:extLst>
              <a:ext uri="{FF2B5EF4-FFF2-40B4-BE49-F238E27FC236}">
                <a16:creationId xmlns:a16="http://schemas.microsoft.com/office/drawing/2014/main" id="{58B42D5C-42D6-475A-8DB2-6B0E35D3D41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1E746AC6-7480-336D-FCD2-7DCF1F208084}"/>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0758780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05_Thre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rgbClr val="400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4" name="Picture 23" descr="ThinShearedLines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pic>
        <p:nvPicPr>
          <p:cNvPr id="15" name="Picture 14" descr="ConnectWithUs_YellowWhite.png">
            <a:extLst>
              <a:ext uri="{FF2B5EF4-FFF2-40B4-BE49-F238E27FC236}">
                <a16:creationId xmlns:a16="http://schemas.microsoft.com/office/drawing/2014/main" id="{B7FC81E9-B3AE-4A8E-886E-56793CC5BC3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9" name="Picture 18">
            <a:extLst>
              <a:ext uri="{FF2B5EF4-FFF2-40B4-BE49-F238E27FC236}">
                <a16:creationId xmlns:a16="http://schemas.microsoft.com/office/drawing/2014/main" id="{732B664D-B6A2-4656-A0B1-94555659DD7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21" name="TextBox 20">
            <a:extLst>
              <a:ext uri="{FF2B5EF4-FFF2-40B4-BE49-F238E27FC236}">
                <a16:creationId xmlns:a16="http://schemas.microsoft.com/office/drawing/2014/main" id="{77FD0539-18B4-4B02-8AC5-A5E156B8FBC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0099F0A1-9E12-1043-B864-FF789A4DA7BF}"/>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289844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02_Title Slide_a">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Calibri Light" panose="020F0302020204030204" pitchFamily="34" charset="0"/>
                <a:cs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585216"/>
          </a:xfrm>
          <a:prstGeom prst="rect">
            <a:avLst/>
          </a:prstGeom>
        </p:spPr>
      </p:pic>
      <p:pic>
        <p:nvPicPr>
          <p:cNvPr id="21" name="Picture 20" descr="ConnectWithUs_BlueGre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2" name="Picture 11">
            <a:extLst>
              <a:ext uri="{FF2B5EF4-FFF2-40B4-BE49-F238E27FC236}">
                <a16:creationId xmlns:a16="http://schemas.microsoft.com/office/drawing/2014/main" id="{BCC606DE-E5A7-4FE1-9123-71FFAEEB0E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2282" y="6055784"/>
            <a:ext cx="1883052" cy="731520"/>
          </a:xfrm>
          <a:prstGeom prst="rect">
            <a:avLst/>
          </a:prstGeom>
        </p:spPr>
      </p:pic>
    </p:spTree>
    <p:extLst>
      <p:ext uri="{BB962C8B-B14F-4D97-AF65-F5344CB8AC3E}">
        <p14:creationId xmlns:p14="http://schemas.microsoft.com/office/powerpoint/2010/main" val="3387762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8_Three Boxed Content_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descr="ConnectWithUs_YellowWhite.png">
            <a:extLst>
              <a:ext uri="{FF2B5EF4-FFF2-40B4-BE49-F238E27FC236}">
                <a16:creationId xmlns:a16="http://schemas.microsoft.com/office/drawing/2014/main" id="{68E9132C-3C76-4544-A2CD-9C81D2FF74C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6" name="Picture 25">
            <a:extLst>
              <a:ext uri="{FF2B5EF4-FFF2-40B4-BE49-F238E27FC236}">
                <a16:creationId xmlns:a16="http://schemas.microsoft.com/office/drawing/2014/main" id="{B4D3159A-384B-463E-AE34-874780A02E8A}"/>
              </a:ext>
            </a:extLst>
          </p:cNvPr>
          <p:cNvPicPr>
            <a:picLocks noChangeAspect="1"/>
          </p:cNvPicPr>
          <p:nvPr userDrawn="1"/>
        </p:nvPicPr>
        <p:blipFill>
          <a:blip r:embed="rId8"/>
          <a:stretch>
            <a:fillRect/>
          </a:stretch>
        </p:blipFill>
        <p:spPr>
          <a:xfrm>
            <a:off x="562608" y="6121400"/>
            <a:ext cx="1431715" cy="565475"/>
          </a:xfrm>
          <a:prstGeom prst="rect">
            <a:avLst/>
          </a:prstGeom>
        </p:spPr>
      </p:pic>
      <p:sp>
        <p:nvSpPr>
          <p:cNvPr id="17" name="TextBox 16">
            <a:extLst>
              <a:ext uri="{FF2B5EF4-FFF2-40B4-BE49-F238E27FC236}">
                <a16:creationId xmlns:a16="http://schemas.microsoft.com/office/drawing/2014/main" id="{DAD3CEA4-CFA8-4BE3-A637-0CBE62CF7C34}"/>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8154594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06_Fiv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5" name="Picture 24" descr="ThinShearedLines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pic>
        <p:nvPicPr>
          <p:cNvPr id="17" name="Picture 16" descr="ConnectWithUs_YellowWhite.png">
            <a:extLst>
              <a:ext uri="{FF2B5EF4-FFF2-40B4-BE49-F238E27FC236}">
                <a16:creationId xmlns:a16="http://schemas.microsoft.com/office/drawing/2014/main" id="{5AE0AD78-31E1-4487-BA47-20512501F3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21" name="Picture 20">
            <a:extLst>
              <a:ext uri="{FF2B5EF4-FFF2-40B4-BE49-F238E27FC236}">
                <a16:creationId xmlns:a16="http://schemas.microsoft.com/office/drawing/2014/main" id="{901D92F7-55B8-415C-97F4-9FEF25DB9C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23" name="TextBox 22">
            <a:extLst>
              <a:ext uri="{FF2B5EF4-FFF2-40B4-BE49-F238E27FC236}">
                <a16:creationId xmlns:a16="http://schemas.microsoft.com/office/drawing/2014/main" id="{2582ED2A-EA8E-40BB-AA2B-B4137DA1150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ED2C1F08-3D16-E59C-B56C-C4BE6D23FA37}"/>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99578846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07_Multi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0" name="Picture 19" descr="ThinShearedLines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5914" y="1821538"/>
            <a:ext cx="5517657" cy="111828"/>
          </a:xfrm>
          <a:prstGeom prst="rect">
            <a:avLst/>
          </a:prstGeom>
        </p:spPr>
      </p:pic>
      <p:pic>
        <p:nvPicPr>
          <p:cNvPr id="9" name="Picture 8" descr="ConnectWithUs_YellowWhite.png">
            <a:extLst>
              <a:ext uri="{FF2B5EF4-FFF2-40B4-BE49-F238E27FC236}">
                <a16:creationId xmlns:a16="http://schemas.microsoft.com/office/drawing/2014/main" id="{B20E6551-9591-445D-9969-17965A3B352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0563CE80-03D9-4080-B3BF-4CF9858C25A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DCE128F3-C7F5-42A5-829E-5A9F95D9C404}"/>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F09EA5DF-1494-215A-70B9-864E4C55AC34}"/>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7696803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08_Three Boxed Content_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rgbClr val="400F60"/>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5"/>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5" name="Rectangle 24"/>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8" name="Picture 27" descr="ThinShearedLines_PurpleOrangeYellow.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261241" y="1723087"/>
            <a:ext cx="9668256" cy="111765"/>
          </a:xfrm>
          <a:prstGeom prst="rect">
            <a:avLst/>
          </a:prstGeom>
        </p:spPr>
      </p:pic>
      <p:pic>
        <p:nvPicPr>
          <p:cNvPr id="15" name="Picture 14" descr="ConnectWithUs_YellowWhite.png">
            <a:extLst>
              <a:ext uri="{FF2B5EF4-FFF2-40B4-BE49-F238E27FC236}">
                <a16:creationId xmlns:a16="http://schemas.microsoft.com/office/drawing/2014/main" id="{B79F1BB7-B4E9-4AB7-B334-B24C1682880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6" name="Picture 15">
            <a:extLst>
              <a:ext uri="{FF2B5EF4-FFF2-40B4-BE49-F238E27FC236}">
                <a16:creationId xmlns:a16="http://schemas.microsoft.com/office/drawing/2014/main" id="{70BC2CBF-8B99-44F2-B08D-D661704B5B7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8" name="TextBox 17">
            <a:extLst>
              <a:ext uri="{FF2B5EF4-FFF2-40B4-BE49-F238E27FC236}">
                <a16:creationId xmlns:a16="http://schemas.microsoft.com/office/drawing/2014/main" id="{D2DB78A6-EA0D-4FB1-9881-FE56DD96683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3" name="TextBox 2">
            <a:extLst>
              <a:ext uri="{FF2B5EF4-FFF2-40B4-BE49-F238E27FC236}">
                <a16:creationId xmlns:a16="http://schemas.microsoft.com/office/drawing/2014/main" id="{5F4B2B83-BFBD-84FA-67FC-D0460FD19964}"/>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42228675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09_Transition Slide and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9"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10"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sp>
        <p:nvSpPr>
          <p:cNvPr id="14" name="Rectangle 13"/>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9" name="Picture 18" descr="ThinShearedLines_PurpleOrangeYellow.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7033" y="3826477"/>
            <a:ext cx="6096000" cy="111069"/>
          </a:xfrm>
          <a:prstGeom prst="rect">
            <a:avLst/>
          </a:prstGeom>
        </p:spPr>
      </p:pic>
      <p:pic>
        <p:nvPicPr>
          <p:cNvPr id="11" name="Picture 10" descr="ConnectWithUs_YellowWhite.png">
            <a:extLst>
              <a:ext uri="{FF2B5EF4-FFF2-40B4-BE49-F238E27FC236}">
                <a16:creationId xmlns:a16="http://schemas.microsoft.com/office/drawing/2014/main" id="{5D9EFB2C-8451-4220-AA10-C4AB0E47FF9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E81EF60C-5362-4225-85AC-10AF7B2D58F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6" name="TextBox 15">
            <a:extLst>
              <a:ext uri="{FF2B5EF4-FFF2-40B4-BE49-F238E27FC236}">
                <a16:creationId xmlns:a16="http://schemas.microsoft.com/office/drawing/2014/main" id="{964D3E1C-6DF1-45FA-B8B6-E3E90E17B92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F6D5E5C2-B89E-1788-5944-705526F48D4C}"/>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4352023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0_Single Content Banner_e">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8" name="Picture 7" descr="HeaderBar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90848"/>
            <a:ext cx="12192000" cy="585216"/>
          </a:xfrm>
          <a:prstGeom prst="rect">
            <a:avLst/>
          </a:prstGeom>
        </p:spPr>
      </p:pic>
      <p:sp>
        <p:nvSpPr>
          <p:cNvPr id="12" name="Title 1"/>
          <p:cNvSpPr>
            <a:spLocks noGrp="1"/>
          </p:cNvSpPr>
          <p:nvPr>
            <p:ph type="title"/>
          </p:nvPr>
        </p:nvSpPr>
        <p:spPr>
          <a:xfrm>
            <a:off x="1651000" y="1064685"/>
            <a:ext cx="9144000" cy="1290639"/>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1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9" name="Picture 8" descr="ConnectWithUs_YellowWhite.png">
            <a:extLst>
              <a:ext uri="{FF2B5EF4-FFF2-40B4-BE49-F238E27FC236}">
                <a16:creationId xmlns:a16="http://schemas.microsoft.com/office/drawing/2014/main" id="{58A12B32-6B21-4C60-B0CE-A91E422BD50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8AC19713-74A6-48B7-8AA2-9DB12F2495F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9EAF80EB-C868-43DD-94B8-4C488DD2E138}"/>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536AFEAA-8219-C99E-6275-1FDA95CCC332}"/>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7011535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11_Single Content_e">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8" name="Rectangle 7"/>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2" name="Picture 11" descr="ConnectWithUs_YellowWhite.png">
            <a:extLst>
              <a:ext uri="{FF2B5EF4-FFF2-40B4-BE49-F238E27FC236}">
                <a16:creationId xmlns:a16="http://schemas.microsoft.com/office/drawing/2014/main" id="{44FEDDC2-83CA-482D-BBB6-FE7D5EF3075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EE2078CE-CC83-419C-99AA-98918E6223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EE840BE0-BDA7-4FF2-A100-3FC4D29CE5F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BA7C08B1-DD23-4880-55A5-ECD8F0BA8652}"/>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37132618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2_Double Content_e">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chemeClr val="accent5"/>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21" name="Rectangle 2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4" name="Picture 23" descr="ThinShearedLines_PurpleOrangeYello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pic>
        <p:nvPicPr>
          <p:cNvPr id="9" name="Picture 8" descr="ConnectWithUs_YellowWhite.png">
            <a:extLst>
              <a:ext uri="{FF2B5EF4-FFF2-40B4-BE49-F238E27FC236}">
                <a16:creationId xmlns:a16="http://schemas.microsoft.com/office/drawing/2014/main" id="{A94B0857-3C7C-4C38-B561-4A3E5F4325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64C494A0-D803-4E18-99F8-0979B4E022B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2609" y="6121401"/>
            <a:ext cx="1431715" cy="565475"/>
          </a:xfrm>
          <a:prstGeom prst="rect">
            <a:avLst/>
          </a:prstGeom>
        </p:spPr>
      </p:pic>
      <p:sp>
        <p:nvSpPr>
          <p:cNvPr id="12" name="TextBox 11">
            <a:extLst>
              <a:ext uri="{FF2B5EF4-FFF2-40B4-BE49-F238E27FC236}">
                <a16:creationId xmlns:a16="http://schemas.microsoft.com/office/drawing/2014/main" id="{60234DFB-5790-4320-8928-8E7E89903BFA}"/>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
        <p:nvSpPr>
          <p:cNvPr id="2" name="TextBox 1">
            <a:extLst>
              <a:ext uri="{FF2B5EF4-FFF2-40B4-BE49-F238E27FC236}">
                <a16:creationId xmlns:a16="http://schemas.microsoft.com/office/drawing/2014/main" id="{889EFED2-238A-7200-3653-4920C4DB6C98}"/>
              </a:ext>
            </a:extLst>
          </p:cNvPr>
          <p:cNvSpPr txBox="1"/>
          <p:nvPr userDrawn="1"/>
        </p:nvSpPr>
        <p:spPr>
          <a:xfrm>
            <a:off x="3808167" y="6424703"/>
            <a:ext cx="5598188" cy="379656"/>
          </a:xfrm>
          <a:prstGeom prst="rect">
            <a:avLst/>
          </a:prstGeom>
          <a:noFill/>
        </p:spPr>
        <p:txBody>
          <a:bodyPr wrap="square" rtlCol="0">
            <a:spAutoFit/>
          </a:bodyPr>
          <a:lstStyle/>
          <a:p>
            <a:r>
              <a:rPr lang="en-US" sz="1867" b="1" i="1" u="sng" dirty="0">
                <a:solidFill>
                  <a:schemeClr val="bg1"/>
                </a:solidFill>
              </a:rPr>
              <a:t>Commercial and Multifamily buildings</a:t>
            </a:r>
          </a:p>
        </p:txBody>
      </p:sp>
    </p:spTree>
    <p:extLst>
      <p:ext uri="{BB962C8B-B14F-4D97-AF65-F5344CB8AC3E}">
        <p14:creationId xmlns:p14="http://schemas.microsoft.com/office/powerpoint/2010/main" val="2986803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Compariso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72C5D-9F47-3548-9721-813BBF463AB6}"/>
              </a:ext>
            </a:extLst>
          </p:cNvPr>
          <p:cNvSpPr>
            <a:spLocks noGrp="1"/>
          </p:cNvSpPr>
          <p:nvPr>
            <p:ph type="body" idx="1"/>
          </p:nvPr>
        </p:nvSpPr>
        <p:spPr>
          <a:xfrm>
            <a:off x="839789" y="1047672"/>
            <a:ext cx="5157787" cy="823912"/>
          </a:xfrm>
          <a:prstGeom prst="rect">
            <a:avLst/>
          </a:prstGeom>
        </p:spPr>
        <p:txBody>
          <a:bodyPr anchor="t" anchorCtr="0">
            <a:normAutofit/>
          </a:bodyPr>
          <a:lstStyle>
            <a:lvl1pPr marL="0" indent="0">
              <a:buNone/>
              <a:defRPr sz="2800" b="1">
                <a:solidFill>
                  <a:srgbClr val="2E96B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A78EC2-CEF1-AE43-91EF-4825EF50B0E0}"/>
              </a:ext>
            </a:extLst>
          </p:cNvPr>
          <p:cNvSpPr>
            <a:spLocks noGrp="1"/>
          </p:cNvSpPr>
          <p:nvPr>
            <p:ph sz="half" idx="2"/>
          </p:nvPr>
        </p:nvSpPr>
        <p:spPr>
          <a:xfrm>
            <a:off x="839789" y="2017062"/>
            <a:ext cx="5157787" cy="3888439"/>
          </a:xfrm>
          <a:prstGeom prst="rect">
            <a:avLst/>
          </a:prstGeom>
        </p:spPr>
        <p:txBody>
          <a:bodyPr/>
          <a:lstStyle>
            <a:lvl1pPr>
              <a:defRPr sz="2400">
                <a:solidFill>
                  <a:srgbClr val="2D3C3B"/>
                </a:solidFill>
              </a:defRPr>
            </a:lvl1pPr>
            <a:lvl2pPr>
              <a:defRPr sz="2000">
                <a:solidFill>
                  <a:srgbClr val="2D3C3B"/>
                </a:solidFill>
              </a:defRPr>
            </a:lvl2pPr>
            <a:lvl3pPr>
              <a:defRPr sz="1800">
                <a:solidFill>
                  <a:srgbClr val="2D3C3B"/>
                </a:solidFill>
              </a:defRPr>
            </a:lvl3pPr>
            <a:lvl4pPr>
              <a:defRPr sz="1800">
                <a:solidFill>
                  <a:srgbClr val="2D3C3B"/>
                </a:solidFill>
              </a:defRPr>
            </a:lvl4pPr>
            <a:lvl5pPr>
              <a:defRPr sz="1800">
                <a:solidFill>
                  <a:srgbClr val="2D3C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80CC44-580C-994A-A4E2-613215549908}"/>
              </a:ext>
            </a:extLst>
          </p:cNvPr>
          <p:cNvSpPr>
            <a:spLocks noGrp="1"/>
          </p:cNvSpPr>
          <p:nvPr>
            <p:ph type="body" sz="quarter" idx="3"/>
          </p:nvPr>
        </p:nvSpPr>
        <p:spPr>
          <a:xfrm>
            <a:off x="6172201" y="1047672"/>
            <a:ext cx="5183188" cy="823912"/>
          </a:xfrm>
          <a:prstGeom prst="rect">
            <a:avLst/>
          </a:prstGeom>
        </p:spPr>
        <p:txBody>
          <a:bodyPr anchor="t" anchorCtr="0">
            <a:normAutofit/>
          </a:bodyPr>
          <a:lstStyle>
            <a:lvl1pPr marL="0" indent="0">
              <a:buNone/>
              <a:defRPr sz="2800" b="1">
                <a:solidFill>
                  <a:srgbClr val="2E96B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F94414-392D-BE42-A71D-226E5176EF7D}"/>
              </a:ext>
            </a:extLst>
          </p:cNvPr>
          <p:cNvSpPr>
            <a:spLocks noGrp="1"/>
          </p:cNvSpPr>
          <p:nvPr>
            <p:ph sz="quarter" idx="4"/>
          </p:nvPr>
        </p:nvSpPr>
        <p:spPr>
          <a:xfrm>
            <a:off x="6172201" y="2017062"/>
            <a:ext cx="5183188" cy="3888439"/>
          </a:xfrm>
          <a:prstGeom prst="rect">
            <a:avLst/>
          </a:prstGeom>
        </p:spPr>
        <p:txBody>
          <a:bodyPr/>
          <a:lstStyle>
            <a:lvl1pPr>
              <a:defRPr sz="2400">
                <a:solidFill>
                  <a:srgbClr val="2D3C3B"/>
                </a:solidFill>
              </a:defRPr>
            </a:lvl1pPr>
            <a:lvl2pPr>
              <a:defRPr sz="2000">
                <a:solidFill>
                  <a:srgbClr val="2D3C3B"/>
                </a:solidFill>
              </a:defRPr>
            </a:lvl2pPr>
            <a:lvl3pPr>
              <a:defRPr sz="1800">
                <a:solidFill>
                  <a:srgbClr val="2D3C3B"/>
                </a:solidFill>
              </a:defRPr>
            </a:lvl3pPr>
            <a:lvl4pPr>
              <a:defRPr sz="1800">
                <a:solidFill>
                  <a:srgbClr val="2D3C3B"/>
                </a:solidFill>
              </a:defRPr>
            </a:lvl4pPr>
            <a:lvl5pPr>
              <a:defRPr sz="1800">
                <a:solidFill>
                  <a:srgbClr val="2D3C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3B9236A6-CC1E-B74B-9D19-D363471546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9388" y="153400"/>
            <a:ext cx="11880213" cy="587555"/>
          </a:xfrm>
          <a:prstGeom prst="rect">
            <a:avLst/>
          </a:prstGeom>
        </p:spPr>
      </p:pic>
      <p:pic>
        <p:nvPicPr>
          <p:cNvPr id="14" name="Picture 13">
            <a:extLst>
              <a:ext uri="{FF2B5EF4-FFF2-40B4-BE49-F238E27FC236}">
                <a16:creationId xmlns:a16="http://schemas.microsoft.com/office/drawing/2014/main" id="{A5326C64-6A05-DC43-B1AA-D309038F38B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955" y="6309895"/>
            <a:ext cx="1064491" cy="336524"/>
          </a:xfrm>
          <a:prstGeom prst="rect">
            <a:avLst/>
          </a:prstGeom>
        </p:spPr>
      </p:pic>
      <p:sp>
        <p:nvSpPr>
          <p:cNvPr id="18" name="Text Placeholder 2">
            <a:extLst>
              <a:ext uri="{FF2B5EF4-FFF2-40B4-BE49-F238E27FC236}">
                <a16:creationId xmlns:a16="http://schemas.microsoft.com/office/drawing/2014/main" id="{5AA87E72-3FDA-6D49-82B0-6BB470C7EB71}"/>
              </a:ext>
            </a:extLst>
          </p:cNvPr>
          <p:cNvSpPr txBox="1">
            <a:spLocks/>
          </p:cNvSpPr>
          <p:nvPr userDrawn="1"/>
        </p:nvSpPr>
        <p:spPr>
          <a:xfrm>
            <a:off x="6659419" y="6419274"/>
            <a:ext cx="5257800" cy="28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2528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528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fld id="{7C7760E3-07E0-2447-A7AE-A85DF1E7D400}" type="slidenum">
              <a:rPr lang="en-US" sz="1000" smtClean="0">
                <a:solidFill>
                  <a:srgbClr val="2D3C3B"/>
                </a:solidFill>
              </a:rPr>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lang="en-US" sz="1000">
              <a:solidFill>
                <a:srgbClr val="2D3C3B"/>
              </a:solidFill>
            </a:endParaRPr>
          </a:p>
        </p:txBody>
      </p:sp>
      <p:sp>
        <p:nvSpPr>
          <p:cNvPr id="19" name="Title 1">
            <a:extLst>
              <a:ext uri="{FF2B5EF4-FFF2-40B4-BE49-F238E27FC236}">
                <a16:creationId xmlns:a16="http://schemas.microsoft.com/office/drawing/2014/main" id="{E5F58490-93BB-4A47-B122-6CF57E9A48C5}"/>
              </a:ext>
            </a:extLst>
          </p:cNvPr>
          <p:cNvSpPr>
            <a:spLocks noGrp="1"/>
          </p:cNvSpPr>
          <p:nvPr>
            <p:ph type="title"/>
          </p:nvPr>
        </p:nvSpPr>
        <p:spPr>
          <a:xfrm>
            <a:off x="838200" y="153402"/>
            <a:ext cx="10515600" cy="611775"/>
          </a:xfrm>
          <a:prstGeom prst="rect">
            <a:avLst/>
          </a:prstGeom>
        </p:spPr>
        <p:txBody>
          <a:bodyPr anchor="ctr" anchorCtr="0">
            <a:noAutofit/>
          </a:bodyPr>
          <a:lstStyle>
            <a:lvl1pPr>
              <a:defRPr sz="2800">
                <a:solidFill>
                  <a:schemeClr val="bg1"/>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6083BDF2-C492-A744-9C40-0535CA71E704}"/>
              </a:ext>
            </a:extLst>
          </p:cNvPr>
          <p:cNvCxnSpPr>
            <a:cxnSpLocks/>
          </p:cNvCxnSpPr>
          <p:nvPr userDrawn="1"/>
        </p:nvCxnSpPr>
        <p:spPr>
          <a:xfrm>
            <a:off x="159388" y="6164416"/>
            <a:ext cx="11880213" cy="0"/>
          </a:xfrm>
          <a:prstGeom prst="line">
            <a:avLst/>
          </a:prstGeom>
          <a:ln w="25400">
            <a:solidFill>
              <a:srgbClr val="2E96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3043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5D315-82A1-AF47-998F-C5B575FA6D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9388" y="153400"/>
            <a:ext cx="11880213" cy="587555"/>
          </a:xfrm>
          <a:prstGeom prst="rect">
            <a:avLst/>
          </a:prstGeom>
        </p:spPr>
      </p:pic>
      <p:sp>
        <p:nvSpPr>
          <p:cNvPr id="3" name="Content Placeholder 2">
            <a:extLst>
              <a:ext uri="{FF2B5EF4-FFF2-40B4-BE49-F238E27FC236}">
                <a16:creationId xmlns:a16="http://schemas.microsoft.com/office/drawing/2014/main" id="{3C98FACB-B948-6944-9D12-6B6015316F62}"/>
              </a:ext>
            </a:extLst>
          </p:cNvPr>
          <p:cNvSpPr>
            <a:spLocks noGrp="1"/>
          </p:cNvSpPr>
          <p:nvPr>
            <p:ph idx="1"/>
          </p:nvPr>
        </p:nvSpPr>
        <p:spPr>
          <a:xfrm>
            <a:off x="838200" y="1028700"/>
            <a:ext cx="10515600" cy="4880861"/>
          </a:xfrm>
          <a:prstGeom prst="rect">
            <a:avLst/>
          </a:prstGeom>
        </p:spPr>
        <p:txBody>
          <a:bodyPr/>
          <a:lstStyle>
            <a:lvl1pPr>
              <a:defRPr sz="2400">
                <a:solidFill>
                  <a:srgbClr val="2D3C3B"/>
                </a:solidFill>
              </a:defRPr>
            </a:lvl1pPr>
            <a:lvl2pPr>
              <a:defRPr sz="2000">
                <a:solidFill>
                  <a:srgbClr val="2D3C3B"/>
                </a:solidFill>
              </a:defRPr>
            </a:lvl2pPr>
            <a:lvl3pPr>
              <a:defRPr sz="1800">
                <a:solidFill>
                  <a:srgbClr val="2D3C3B"/>
                </a:solidFill>
              </a:defRPr>
            </a:lvl3pPr>
            <a:lvl4pPr>
              <a:defRPr sz="1800">
                <a:solidFill>
                  <a:srgbClr val="2D3C3B"/>
                </a:solidFill>
              </a:defRPr>
            </a:lvl4pPr>
            <a:lvl5pPr>
              <a:defRPr sz="1800">
                <a:solidFill>
                  <a:srgbClr val="2D3C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EB345D5-5677-5849-B695-5C3F76B9E89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955" y="6309895"/>
            <a:ext cx="1064491" cy="336524"/>
          </a:xfrm>
          <a:prstGeom prst="rect">
            <a:avLst/>
          </a:prstGeom>
        </p:spPr>
      </p:pic>
      <p:sp>
        <p:nvSpPr>
          <p:cNvPr id="9" name="Text Placeholder 2">
            <a:extLst>
              <a:ext uri="{FF2B5EF4-FFF2-40B4-BE49-F238E27FC236}">
                <a16:creationId xmlns:a16="http://schemas.microsoft.com/office/drawing/2014/main" id="{C3B694FC-6951-5D4F-B86E-893C86DD0D0F}"/>
              </a:ext>
            </a:extLst>
          </p:cNvPr>
          <p:cNvSpPr txBox="1">
            <a:spLocks/>
          </p:cNvSpPr>
          <p:nvPr userDrawn="1"/>
        </p:nvSpPr>
        <p:spPr>
          <a:xfrm>
            <a:off x="6659419" y="6419274"/>
            <a:ext cx="5257800" cy="28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25282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5282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5282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fld id="{7C7760E3-07E0-2447-A7AE-A85DF1E7D400}" type="slidenum">
              <a:rPr lang="en-US" sz="1000" smtClean="0">
                <a:solidFill>
                  <a:srgbClr val="2D3C3B"/>
                </a:solidFill>
              </a:rPr>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lang="en-US" sz="1000">
              <a:solidFill>
                <a:srgbClr val="2D3C3B"/>
              </a:solidFill>
            </a:endParaRPr>
          </a:p>
        </p:txBody>
      </p:sp>
      <p:sp>
        <p:nvSpPr>
          <p:cNvPr id="10" name="Title 1">
            <a:extLst>
              <a:ext uri="{FF2B5EF4-FFF2-40B4-BE49-F238E27FC236}">
                <a16:creationId xmlns:a16="http://schemas.microsoft.com/office/drawing/2014/main" id="{6CB8B55E-96D1-3243-AB03-2E3715312ED6}"/>
              </a:ext>
            </a:extLst>
          </p:cNvPr>
          <p:cNvSpPr>
            <a:spLocks noGrp="1"/>
          </p:cNvSpPr>
          <p:nvPr>
            <p:ph type="title"/>
          </p:nvPr>
        </p:nvSpPr>
        <p:spPr>
          <a:xfrm>
            <a:off x="838200" y="153402"/>
            <a:ext cx="10515600" cy="611775"/>
          </a:xfrm>
          <a:prstGeom prst="rect">
            <a:avLst/>
          </a:prstGeom>
        </p:spPr>
        <p:txBody>
          <a:bodyPr anchor="ctr" anchorCtr="0">
            <a:noAutofit/>
          </a:bodyPr>
          <a:lstStyle>
            <a:lvl1pPr>
              <a:defRPr sz="280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B5B5B865-C029-C446-8552-0AEDEF99F67A}"/>
              </a:ext>
            </a:extLst>
          </p:cNvPr>
          <p:cNvCxnSpPr>
            <a:cxnSpLocks/>
          </p:cNvCxnSpPr>
          <p:nvPr userDrawn="1"/>
        </p:nvCxnSpPr>
        <p:spPr>
          <a:xfrm>
            <a:off x="159388" y="6164416"/>
            <a:ext cx="11880213" cy="0"/>
          </a:xfrm>
          <a:prstGeom prst="line">
            <a:avLst/>
          </a:prstGeom>
          <a:ln w="25400">
            <a:solidFill>
              <a:srgbClr val="2E96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112592"/>
      </p:ext>
    </p:extLst>
  </p:cSld>
  <p:clrMapOvr>
    <a:masterClrMapping/>
  </p:clrMapOvr>
  <p:extLst>
    <p:ext uri="{DCECCB84-F9BA-43D5-87BE-67443E8EF086}">
      <p15:sldGuideLst xmlns:p15="http://schemas.microsoft.com/office/powerpoint/2012/main">
        <p15:guide id="1" orient="horz" pos="648">
          <p15:clr>
            <a:srgbClr val="FBAE40"/>
          </p15:clr>
        </p15:guide>
        <p15:guide id="2" pos="3840">
          <p15:clr>
            <a:srgbClr val="FBAE40"/>
          </p15:clr>
        </p15:guide>
        <p15:guide id="3" orient="horz" pos="3720">
          <p15:clr>
            <a:srgbClr val="FBAE40"/>
          </p15:clr>
        </p15:guide>
        <p15:guide id="4" orient="horz" pos="216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2" y="2"/>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90" y="1618812"/>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80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cstate="print">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11583"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9" y="2740026"/>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1" y="3"/>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80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4"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800">
              <a:solidFill>
                <a:schemeClr val="tx1"/>
              </a:solidFill>
            </a:endParaRPr>
          </a:p>
        </p:txBody>
      </p:sp>
    </p:spTree>
    <p:extLst>
      <p:ext uri="{BB962C8B-B14F-4D97-AF65-F5344CB8AC3E}">
        <p14:creationId xmlns:p14="http://schemas.microsoft.com/office/powerpoint/2010/main" val="8536281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9_Transition Slide and Content_a">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0" name="Rectangle 9"/>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07E745A4-A64C-4C10-AC5C-E3786DD160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5" name="Picture 14">
            <a:extLst>
              <a:ext uri="{FF2B5EF4-FFF2-40B4-BE49-F238E27FC236}">
                <a16:creationId xmlns:a16="http://schemas.microsoft.com/office/drawing/2014/main" id="{97003620-738E-46AE-A8AE-2A2C8212895A}"/>
              </a:ext>
            </a:extLst>
          </p:cNvPr>
          <p:cNvPicPr>
            <a:picLocks noChangeAspect="1"/>
          </p:cNvPicPr>
          <p:nvPr userDrawn="1"/>
        </p:nvPicPr>
        <p:blipFill>
          <a:blip r:embed="rId6"/>
          <a:stretch>
            <a:fillRect/>
          </a:stretch>
        </p:blipFill>
        <p:spPr>
          <a:xfrm>
            <a:off x="562608" y="6121400"/>
            <a:ext cx="1431715" cy="565475"/>
          </a:xfrm>
          <a:prstGeom prst="rect">
            <a:avLst/>
          </a:prstGeom>
        </p:spPr>
      </p:pic>
      <p:sp>
        <p:nvSpPr>
          <p:cNvPr id="14" name="TextBox 13">
            <a:extLst>
              <a:ext uri="{FF2B5EF4-FFF2-40B4-BE49-F238E27FC236}">
                <a16:creationId xmlns:a16="http://schemas.microsoft.com/office/drawing/2014/main" id="{2745CC23-6497-4868-ACA6-8C94283B9A92}"/>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0221331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6"/>
            <a:ext cx="2618511" cy="365125"/>
          </a:xfrm>
        </p:spPr>
        <p:txBody>
          <a:bodyPr/>
          <a:lstStyle>
            <a:lvl1pPr algn="l">
              <a:defRPr/>
            </a:lvl1pPr>
          </a:lstStyle>
          <a:p>
            <a:pPr defTabSz="609585">
              <a:defRPr/>
            </a:pPr>
            <a:endParaRPr lang="en-US">
              <a:solidFill>
                <a:srgbClr val="58595B">
                  <a:tint val="75000"/>
                </a:srgbClr>
              </a:solidFill>
            </a:endParaRPr>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pPr defTabSz="609585">
              <a:defRPr/>
            </a:pPr>
            <a:endParaRPr lang="en-US">
              <a:solidFill>
                <a:srgbClr val="002D56"/>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609585">
              <a:defRPr/>
            </a:pPr>
            <a:fld id="{1621B6DD-29C1-4FEA-923F-71EA1347694C}" type="slidenum">
              <a:rPr lang="en-US" smtClean="0">
                <a:solidFill>
                  <a:srgbClr val="002D56"/>
                </a:solidFill>
              </a:rPr>
              <a:pPr defTabSz="609585">
                <a:defRPr/>
              </a:pPr>
              <a:t>‹#›</a:t>
            </a:fld>
            <a:endParaRPr lang="en-US">
              <a:solidFill>
                <a:srgbClr val="002D56"/>
              </a:solidFill>
            </a:endParaRPr>
          </a:p>
        </p:txBody>
      </p:sp>
    </p:spTree>
    <p:extLst>
      <p:ext uri="{BB962C8B-B14F-4D97-AF65-F5344CB8AC3E}">
        <p14:creationId xmlns:p14="http://schemas.microsoft.com/office/powerpoint/2010/main" val="1297170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Single Content Banner_a">
    <p:spTree>
      <p:nvGrpSpPr>
        <p:cNvPr id="1" name=""/>
        <p:cNvGrpSpPr/>
        <p:nvPr/>
      </p:nvGrpSpPr>
      <p:grpSpPr>
        <a:xfrm>
          <a:off x="0" y="0"/>
          <a:ext cx="0" cy="0"/>
          <a:chOff x="0" y="0"/>
          <a:chExt cx="0" cy="0"/>
        </a:xfrm>
      </p:grpSpPr>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8" name="Rectangle 7"/>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1" name="Picture 10" descr="ConnectWithUs_YellowWhite.png">
            <a:extLst>
              <a:ext uri="{FF2B5EF4-FFF2-40B4-BE49-F238E27FC236}">
                <a16:creationId xmlns:a16="http://schemas.microsoft.com/office/drawing/2014/main" id="{6FA7293E-52E6-4729-90B4-48CCB863D3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4" name="Picture 13">
            <a:extLst>
              <a:ext uri="{FF2B5EF4-FFF2-40B4-BE49-F238E27FC236}">
                <a16:creationId xmlns:a16="http://schemas.microsoft.com/office/drawing/2014/main" id="{7A351E93-A5CE-4165-A3FC-9494BF468200}"/>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9" name="TextBox 8">
            <a:extLst>
              <a:ext uri="{FF2B5EF4-FFF2-40B4-BE49-F238E27FC236}">
                <a16:creationId xmlns:a16="http://schemas.microsoft.com/office/drawing/2014/main" id="{E3C9F6F0-6366-4687-9C19-EDBBFEABF03A}"/>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888232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1_Single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7" name="Rectangle 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a:extLst>
              <a:ext uri="{FF2B5EF4-FFF2-40B4-BE49-F238E27FC236}">
                <a16:creationId xmlns:a16="http://schemas.microsoft.com/office/drawing/2014/main" id="{42B721E6-4DA6-433D-98E5-6BFC16D77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2B549DAE-3EAA-4CA4-A9D8-4F5F9B853C01}"/>
              </a:ext>
            </a:extLst>
          </p:cNvPr>
          <p:cNvPicPr>
            <a:picLocks noChangeAspect="1"/>
          </p:cNvPicPr>
          <p:nvPr userDrawn="1"/>
        </p:nvPicPr>
        <p:blipFill>
          <a:blip r:embed="rId3"/>
          <a:stretch>
            <a:fillRect/>
          </a:stretch>
        </p:blipFill>
        <p:spPr>
          <a:xfrm>
            <a:off x="562608" y="6121400"/>
            <a:ext cx="1431715" cy="565475"/>
          </a:xfrm>
          <a:prstGeom prst="rect">
            <a:avLst/>
          </a:prstGeom>
        </p:spPr>
      </p:pic>
      <p:sp>
        <p:nvSpPr>
          <p:cNvPr id="8" name="TextBox 7">
            <a:extLst>
              <a:ext uri="{FF2B5EF4-FFF2-40B4-BE49-F238E27FC236}">
                <a16:creationId xmlns:a16="http://schemas.microsoft.com/office/drawing/2014/main" id="{DF0B016C-BB5F-4B65-A286-0E6AB2839301}"/>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7254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Double Content_a">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79032E84-ED0A-4655-B0C3-2157D7AD9E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40017273-0CB0-493B-9F6E-2A63FB059510}"/>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0" name="TextBox 9">
            <a:extLst>
              <a:ext uri="{FF2B5EF4-FFF2-40B4-BE49-F238E27FC236}">
                <a16:creationId xmlns:a16="http://schemas.microsoft.com/office/drawing/2014/main" id="{1003F985-B3DA-4065-AD63-5D65C107EFC7}"/>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542029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01_Title Slide_b">
    <p:spTree>
      <p:nvGrpSpPr>
        <p:cNvPr id="1" name=""/>
        <p:cNvGrpSpPr/>
        <p:nvPr/>
      </p:nvGrpSpPr>
      <p:grpSpPr>
        <a:xfrm>
          <a:off x="0" y="0"/>
          <a:ext cx="0" cy="0"/>
          <a:chOff x="0" y="0"/>
          <a:chExt cx="0" cy="0"/>
        </a:xfrm>
      </p:grpSpPr>
      <p:sp>
        <p:nvSpPr>
          <p:cNvPr id="10" name="Rectangle 9"/>
          <p:cNvSpPr/>
          <p:nvPr userDrawn="1"/>
        </p:nvSpPr>
        <p:spPr>
          <a:xfrm>
            <a:off x="0" y="1"/>
            <a:ext cx="12192000" cy="597023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rgbClr val="002D56"/>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sp>
        <p:nvSpPr>
          <p:cNvPr id="11" name="Rectangle 10"/>
          <p:cNvSpPr/>
          <p:nvPr userDrawn="1"/>
        </p:nvSpPr>
        <p:spPr>
          <a:xfrm>
            <a:off x="0" y="5978697"/>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ConnectWithUs_Navy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003" y="6121400"/>
            <a:ext cx="5372608" cy="292608"/>
          </a:xfrm>
          <a:prstGeom prst="rect">
            <a:avLst/>
          </a:prstGeom>
        </p:spPr>
      </p:pic>
      <p:pic>
        <p:nvPicPr>
          <p:cNvPr id="15" name="Picture 14">
            <a:extLst>
              <a:ext uri="{FF2B5EF4-FFF2-40B4-BE49-F238E27FC236}">
                <a16:creationId xmlns:a16="http://schemas.microsoft.com/office/drawing/2014/main" id="{70E858DD-6AF6-43D4-B606-869BF9FF964C}"/>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3" name="TextBox 12">
            <a:extLst>
              <a:ext uri="{FF2B5EF4-FFF2-40B4-BE49-F238E27FC236}">
                <a16:creationId xmlns:a16="http://schemas.microsoft.com/office/drawing/2014/main" id="{C5F462C2-BD9C-408C-8322-84D7392F0B09}"/>
              </a:ext>
            </a:extLst>
          </p:cNvPr>
          <p:cNvSpPr txBox="1"/>
          <p:nvPr userDrawn="1"/>
        </p:nvSpPr>
        <p:spPr>
          <a:xfrm>
            <a:off x="9754394" y="6371030"/>
            <a:ext cx="2296113" cy="318100"/>
          </a:xfrm>
          <a:prstGeom prst="rect">
            <a:avLst/>
          </a:prstGeom>
          <a:noFill/>
        </p:spPr>
        <p:txBody>
          <a:bodyPr wrap="square" rtlCol="0">
            <a:spAutoFit/>
          </a:bodyPr>
          <a:lstStyle/>
          <a:p>
            <a:pPr algn="r"/>
            <a:r>
              <a:rPr lang="en-US" sz="1467" b="0" cap="small" spc="0" baseline="0">
                <a:solidFill>
                  <a:schemeClr val="tx2"/>
                </a:solidFill>
                <a:latin typeface="Franklin Gothic Demi Cond" panose="020B0706030402020204" pitchFamily="34" charset="0"/>
              </a:rPr>
              <a:t>FOLLOW US </a:t>
            </a:r>
            <a:r>
              <a:rPr lang="en-US" sz="1467" b="0" spc="0">
                <a:solidFill>
                  <a:schemeClr val="tx2"/>
                </a:solidFill>
                <a:latin typeface="Franklin Gothic Demi Cond" panose="020B0706030402020204" pitchFamily="34" charset="0"/>
              </a:rPr>
              <a:t>@</a:t>
            </a:r>
            <a:r>
              <a:rPr lang="en-US" sz="1467" b="0" spc="0" err="1">
                <a:solidFill>
                  <a:schemeClr val="tx2"/>
                </a:solidFill>
                <a:latin typeface="Franklin Gothic Demi Cond" panose="020B0706030402020204" pitchFamily="34" charset="0"/>
              </a:rPr>
              <a:t>DenverCASR</a:t>
            </a:r>
            <a:endParaRPr lang="en-US" sz="1467" b="0" spc="0">
              <a:solidFill>
                <a:schemeClr val="tx2"/>
              </a:solidFill>
              <a:latin typeface="Franklin Gothic Demi Cond" panose="020B0706030402020204" pitchFamily="34" charset="0"/>
            </a:endParaRPr>
          </a:p>
        </p:txBody>
      </p:sp>
    </p:spTree>
    <p:extLst>
      <p:ext uri="{BB962C8B-B14F-4D97-AF65-F5344CB8AC3E}">
        <p14:creationId xmlns:p14="http://schemas.microsoft.com/office/powerpoint/2010/main" val="1339905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02_Title Slide_b">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rgbClr val="002D56"/>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2" name="Picture 11" descr="ConnectWithUs_NavyWhite.png">
            <a:extLst>
              <a:ext uri="{FF2B5EF4-FFF2-40B4-BE49-F238E27FC236}">
                <a16:creationId xmlns:a16="http://schemas.microsoft.com/office/drawing/2014/main" id="{BF62EBCA-3DC2-409F-85F4-E998AF51B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003" y="6121400"/>
            <a:ext cx="5372608" cy="292608"/>
          </a:xfrm>
          <a:prstGeom prst="rect">
            <a:avLst/>
          </a:prstGeom>
        </p:spPr>
      </p:pic>
      <p:pic>
        <p:nvPicPr>
          <p:cNvPr id="13" name="Picture 12">
            <a:extLst>
              <a:ext uri="{FF2B5EF4-FFF2-40B4-BE49-F238E27FC236}">
                <a16:creationId xmlns:a16="http://schemas.microsoft.com/office/drawing/2014/main" id="{F7C80B35-8338-45DD-B730-6984AE323ABF}"/>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A8439483-2559-4C72-AFF5-4BF6D07622C8}"/>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tx2"/>
                </a:solidFill>
                <a:latin typeface="Franklin Gothic Demi Cond" panose="020B0706030402020204" pitchFamily="34" charset="0"/>
              </a:rPr>
              <a:t>FOLLOW US </a:t>
            </a:r>
            <a:r>
              <a:rPr lang="en-US" sz="1467" b="0" spc="0">
                <a:solidFill>
                  <a:schemeClr val="tx2"/>
                </a:solidFill>
                <a:latin typeface="Franklin Gothic Demi Cond" panose="020B0706030402020204" pitchFamily="34" charset="0"/>
              </a:rPr>
              <a:t>@</a:t>
            </a:r>
            <a:r>
              <a:rPr lang="en-US" sz="1467" b="0" spc="0" err="1">
                <a:solidFill>
                  <a:schemeClr val="tx2"/>
                </a:solidFill>
                <a:latin typeface="Franklin Gothic Demi Cond" panose="020B0706030402020204" pitchFamily="34" charset="0"/>
              </a:rPr>
              <a:t>DenverCASR</a:t>
            </a:r>
            <a:endParaRPr lang="en-US" sz="1467" b="0" spc="0">
              <a:solidFill>
                <a:schemeClr val="tx2"/>
              </a:solidFill>
              <a:latin typeface="Franklin Gothic Demi Cond" panose="020B0706030402020204" pitchFamily="34" charset="0"/>
            </a:endParaRPr>
          </a:p>
        </p:txBody>
      </p:sp>
    </p:spTree>
    <p:extLst>
      <p:ext uri="{BB962C8B-B14F-4D97-AF65-F5344CB8AC3E}">
        <p14:creationId xmlns:p14="http://schemas.microsoft.com/office/powerpoint/2010/main" val="1743806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03_Title and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11" name="Rectangle 10"/>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3"/>
          <a:stretch>
            <a:fillRect/>
          </a:stretch>
        </p:blipFill>
        <p:spPr>
          <a:xfrm>
            <a:off x="550655" y="6121400"/>
            <a:ext cx="1455623" cy="565475"/>
          </a:xfrm>
          <a:prstGeom prst="rect">
            <a:avLst/>
          </a:prstGeom>
        </p:spPr>
      </p:pic>
      <p:pic>
        <p:nvPicPr>
          <p:cNvPr id="13" name="Picture 12" descr="ConnectWithUs_Grey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9" name="TextBox 8">
            <a:extLst>
              <a:ext uri="{FF2B5EF4-FFF2-40B4-BE49-F238E27FC236}">
                <a16:creationId xmlns:a16="http://schemas.microsoft.com/office/drawing/2014/main" id="{8ACC4085-65A6-46CB-B087-6901B364C5E8}"/>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410322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4_Title and Content_b">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0" y="623882"/>
            <a:ext cx="3219075" cy="371431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6" name="Rectangle 15"/>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110A0E1A-F49D-4886-8CED-AEC2CE7B6DE4}"/>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5" name="Picture 14" descr="ConnectWithUs_GreyBlue.png">
            <a:extLst>
              <a:ext uri="{FF2B5EF4-FFF2-40B4-BE49-F238E27FC236}">
                <a16:creationId xmlns:a16="http://schemas.microsoft.com/office/drawing/2014/main" id="{093E29A0-E5EF-4E55-9996-CE48C637B1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7" name="TextBox 16">
            <a:extLst>
              <a:ext uri="{FF2B5EF4-FFF2-40B4-BE49-F238E27FC236}">
                <a16:creationId xmlns:a16="http://schemas.microsoft.com/office/drawing/2014/main" id="{67A80BA2-F10D-4F4D-B54C-B138932A065A}"/>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644725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5_Thre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A49F8C78-0343-455C-BA33-14119C34D536}"/>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22" name="Picture 21" descr="ConnectWithUs_GreyBlue.png">
            <a:extLst>
              <a:ext uri="{FF2B5EF4-FFF2-40B4-BE49-F238E27FC236}">
                <a16:creationId xmlns:a16="http://schemas.microsoft.com/office/drawing/2014/main" id="{A4DBB260-1FAD-4CE6-97BF-F1F649B48D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9" name="TextBox 18">
            <a:extLst>
              <a:ext uri="{FF2B5EF4-FFF2-40B4-BE49-F238E27FC236}">
                <a16:creationId xmlns:a16="http://schemas.microsoft.com/office/drawing/2014/main" id="{92D65250-C8EB-4FD2-85BC-0E91E3AC89CF}"/>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9772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3_Title and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1pPr>
            <a:lvl2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2pPr>
            <a:lvl3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3pPr>
            <a:lvl4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03200"/>
            <a:ext cx="12192000" cy="105664"/>
          </a:xfrm>
          <a:prstGeom prst="rect">
            <a:avLst/>
          </a:prstGeom>
        </p:spPr>
      </p:pic>
      <p:sp>
        <p:nvSpPr>
          <p:cNvPr id="8" name="Rectangle 7"/>
          <p:cNvSpPr/>
          <p:nvPr userDrawn="1"/>
        </p:nvSpPr>
        <p:spPr>
          <a:xfrm>
            <a:off x="0" y="6309360"/>
            <a:ext cx="12192000" cy="548640"/>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ConnectWithUs_Yellow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09696" y="6437376"/>
            <a:ext cx="5372608" cy="292608"/>
          </a:xfrm>
          <a:prstGeom prst="rect">
            <a:avLst/>
          </a:prstGeom>
        </p:spPr>
      </p:pic>
      <p:sp>
        <p:nvSpPr>
          <p:cNvPr id="9" name="Slide Number Placeholder 5">
            <a:extLst>
              <a:ext uri="{FF2B5EF4-FFF2-40B4-BE49-F238E27FC236}">
                <a16:creationId xmlns:a16="http://schemas.microsoft.com/office/drawing/2014/main" id="{35877FA0-ED37-47C4-9CD6-EE0B0F1F9EA4}"/>
              </a:ext>
            </a:extLst>
          </p:cNvPr>
          <p:cNvSpPr>
            <a:spLocks noGrp="1"/>
          </p:cNvSpPr>
          <p:nvPr>
            <p:ph type="sldNum" sz="quarter" idx="4"/>
          </p:nvPr>
        </p:nvSpPr>
        <p:spPr>
          <a:xfrm>
            <a:off x="9025141" y="6401118"/>
            <a:ext cx="2844800" cy="365125"/>
          </a:xfrm>
          <a:prstGeom prst="rect">
            <a:avLst/>
          </a:prstGeom>
        </p:spPr>
        <p:txBody>
          <a:bodyPr vert="horz" lIns="91440" tIns="45720" rIns="91440" bIns="45720" rtlCol="0" anchor="ctr"/>
          <a:lstStyle>
            <a:lvl1pPr algn="r">
              <a:defRPr sz="1467" b="1">
                <a:solidFill>
                  <a:schemeClr val="bg1"/>
                </a:solidFill>
                <a:latin typeface="Franklin Gothic Book" panose="020B0503020102020204" pitchFamily="34" charset="0"/>
              </a:defRPr>
            </a:lvl1pPr>
          </a:lstStyle>
          <a:p>
            <a:fld id="{94CA322B-A670-3E4B-AA3F-87CA5F687FD3}" type="slidenum">
              <a:rPr lang="en-US" smtClean="0"/>
              <a:pPr/>
              <a:t>‹#›</a:t>
            </a:fld>
            <a:endParaRPr lang="en-US" dirty="0"/>
          </a:p>
        </p:txBody>
      </p:sp>
      <p:pic>
        <p:nvPicPr>
          <p:cNvPr id="11" name="Picture 10">
            <a:extLst>
              <a:ext uri="{FF2B5EF4-FFF2-40B4-BE49-F238E27FC236}">
                <a16:creationId xmlns:a16="http://schemas.microsoft.com/office/drawing/2014/main" id="{0C9A145E-674C-45BD-94EF-B43B91F1D0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931" y="6370320"/>
            <a:ext cx="1080405" cy="426720"/>
          </a:xfrm>
          <a:prstGeom prst="rect">
            <a:avLst/>
          </a:prstGeom>
        </p:spPr>
      </p:pic>
    </p:spTree>
    <p:extLst>
      <p:ext uri="{BB962C8B-B14F-4D97-AF65-F5344CB8AC3E}">
        <p14:creationId xmlns:p14="http://schemas.microsoft.com/office/powerpoint/2010/main" val="41470101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6_Five Content Category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89"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a:extLst>
              <a:ext uri="{FF2B5EF4-FFF2-40B4-BE49-F238E27FC236}">
                <a16:creationId xmlns:a16="http://schemas.microsoft.com/office/drawing/2014/main" id="{2F3A2D7B-50C3-4C12-8EAA-FCFBDDF08D2E}"/>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25" name="Picture 24" descr="ConnectWithUs_GreyBlue.png">
            <a:extLst>
              <a:ext uri="{FF2B5EF4-FFF2-40B4-BE49-F238E27FC236}">
                <a16:creationId xmlns:a16="http://schemas.microsoft.com/office/drawing/2014/main" id="{5234FA0F-A1F4-4244-842C-AC4F7C02A6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22" name="TextBox 21">
            <a:extLst>
              <a:ext uri="{FF2B5EF4-FFF2-40B4-BE49-F238E27FC236}">
                <a16:creationId xmlns:a16="http://schemas.microsoft.com/office/drawing/2014/main" id="{9B5CAA40-FE85-47D3-8BF2-C116FCA54EC8}"/>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00702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7_Multi Content_b">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0EF7D415-4D0F-477F-B879-8C5E5D01B47C}"/>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5" name="Picture 14" descr="ConnectWithUs_GreyBlue.png">
            <a:extLst>
              <a:ext uri="{FF2B5EF4-FFF2-40B4-BE49-F238E27FC236}">
                <a16:creationId xmlns:a16="http://schemas.microsoft.com/office/drawing/2014/main" id="{AF2E76D2-B107-4DF3-92AF-D4D5A060DD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0" name="TextBox 9">
            <a:extLst>
              <a:ext uri="{FF2B5EF4-FFF2-40B4-BE49-F238E27FC236}">
                <a16:creationId xmlns:a16="http://schemas.microsoft.com/office/drawing/2014/main" id="{31490D13-0FA0-474B-BF27-1F7515F3C597}"/>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060477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_Three Boxed Content_b">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16" name="Rectangle 15"/>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DA4B3559-3306-43AA-9014-BB79363E958E}"/>
              </a:ext>
            </a:extLst>
          </p:cNvPr>
          <p:cNvPicPr>
            <a:picLocks noChangeAspect="1"/>
          </p:cNvPicPr>
          <p:nvPr userDrawn="1"/>
        </p:nvPicPr>
        <p:blipFill>
          <a:blip r:embed="rId7"/>
          <a:stretch>
            <a:fillRect/>
          </a:stretch>
        </p:blipFill>
        <p:spPr>
          <a:xfrm>
            <a:off x="550655" y="6121400"/>
            <a:ext cx="1455623" cy="565475"/>
          </a:xfrm>
          <a:prstGeom prst="rect">
            <a:avLst/>
          </a:prstGeom>
        </p:spPr>
      </p:pic>
      <p:pic>
        <p:nvPicPr>
          <p:cNvPr id="26" name="Picture 25" descr="ConnectWithUs_GreyBlue.png">
            <a:extLst>
              <a:ext uri="{FF2B5EF4-FFF2-40B4-BE49-F238E27FC236}">
                <a16:creationId xmlns:a16="http://schemas.microsoft.com/office/drawing/2014/main" id="{A29AD5AA-C08A-4629-B2C8-0F531A9FBD7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7" name="TextBox 16">
            <a:extLst>
              <a:ext uri="{FF2B5EF4-FFF2-40B4-BE49-F238E27FC236}">
                <a16:creationId xmlns:a16="http://schemas.microsoft.com/office/drawing/2014/main" id="{7EA2102D-E86E-4A28-90E1-B21415B7B814}"/>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106614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9_Transition Slide and Content_b">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0" name="Rectangle 9"/>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AD8458AD-E172-4F2C-B524-457E7B6ED839}"/>
              </a:ext>
            </a:extLst>
          </p:cNvPr>
          <p:cNvPicPr>
            <a:picLocks noChangeAspect="1"/>
          </p:cNvPicPr>
          <p:nvPr userDrawn="1"/>
        </p:nvPicPr>
        <p:blipFill>
          <a:blip r:embed="rId5"/>
          <a:stretch>
            <a:fillRect/>
          </a:stretch>
        </p:blipFill>
        <p:spPr>
          <a:xfrm>
            <a:off x="550655" y="6121400"/>
            <a:ext cx="1455623" cy="565475"/>
          </a:xfrm>
          <a:prstGeom prst="rect">
            <a:avLst/>
          </a:prstGeom>
        </p:spPr>
      </p:pic>
      <p:pic>
        <p:nvPicPr>
          <p:cNvPr id="16" name="Picture 15" descr="ConnectWithUs_GreyBlue.png">
            <a:extLst>
              <a:ext uri="{FF2B5EF4-FFF2-40B4-BE49-F238E27FC236}">
                <a16:creationId xmlns:a16="http://schemas.microsoft.com/office/drawing/2014/main" id="{CABE9F11-F4F2-4373-9F04-2B7C039ACA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1" name="TextBox 10">
            <a:extLst>
              <a:ext uri="{FF2B5EF4-FFF2-40B4-BE49-F238E27FC236}">
                <a16:creationId xmlns:a16="http://schemas.microsoft.com/office/drawing/2014/main" id="{33EA8496-66FA-4F4F-BF61-45532C201466}"/>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4073371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Single Content Banner_b">
    <p:spTree>
      <p:nvGrpSpPr>
        <p:cNvPr id="1" name=""/>
        <p:cNvGrpSpPr/>
        <p:nvPr/>
      </p:nvGrpSpPr>
      <p:grpSpPr>
        <a:xfrm>
          <a:off x="0" y="0"/>
          <a:ext cx="0" cy="0"/>
          <a:chOff x="0" y="0"/>
          <a:chExt cx="0" cy="0"/>
        </a:xfrm>
      </p:grpSpPr>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14"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5"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1" name="Picture 10">
            <a:extLst>
              <a:ext uri="{FF2B5EF4-FFF2-40B4-BE49-F238E27FC236}">
                <a16:creationId xmlns:a16="http://schemas.microsoft.com/office/drawing/2014/main" id="{B5BA5B58-14F3-4F7A-8F30-D8F83F374C0A}"/>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2" name="Picture 11" descr="ConnectWithUs_GreyBlue.png">
            <a:extLst>
              <a:ext uri="{FF2B5EF4-FFF2-40B4-BE49-F238E27FC236}">
                <a16:creationId xmlns:a16="http://schemas.microsoft.com/office/drawing/2014/main" id="{0DCF1C66-86CB-43C1-8FF6-920CF4158C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9" name="TextBox 8">
            <a:extLst>
              <a:ext uri="{FF2B5EF4-FFF2-40B4-BE49-F238E27FC236}">
                <a16:creationId xmlns:a16="http://schemas.microsoft.com/office/drawing/2014/main" id="{4C09DBF0-CD6C-476A-9272-594146FF277D}"/>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967032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1_Single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7" name="Rectangle 6"/>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4D17B6F0-AB37-44AD-AF38-0BD727E11991}"/>
              </a:ext>
            </a:extLst>
          </p:cNvPr>
          <p:cNvPicPr>
            <a:picLocks noChangeAspect="1"/>
          </p:cNvPicPr>
          <p:nvPr userDrawn="1"/>
        </p:nvPicPr>
        <p:blipFill>
          <a:blip r:embed="rId2"/>
          <a:stretch>
            <a:fillRect/>
          </a:stretch>
        </p:blipFill>
        <p:spPr>
          <a:xfrm>
            <a:off x="550655" y="6121400"/>
            <a:ext cx="1455623" cy="565475"/>
          </a:xfrm>
          <a:prstGeom prst="rect">
            <a:avLst/>
          </a:prstGeom>
        </p:spPr>
      </p:pic>
      <p:pic>
        <p:nvPicPr>
          <p:cNvPr id="11" name="Picture 10" descr="ConnectWithUs_GreyBlue.png">
            <a:extLst>
              <a:ext uri="{FF2B5EF4-FFF2-40B4-BE49-F238E27FC236}">
                <a16:creationId xmlns:a16="http://schemas.microsoft.com/office/drawing/2014/main" id="{422D087C-BA9B-4765-9FAE-A2E03D5AC8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8" name="TextBox 7">
            <a:extLst>
              <a:ext uri="{FF2B5EF4-FFF2-40B4-BE49-F238E27FC236}">
                <a16:creationId xmlns:a16="http://schemas.microsoft.com/office/drawing/2014/main" id="{09543794-EB00-4778-A494-667E05AA49E3}"/>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4098465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Double Content_b">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9" name="Rectangle 8"/>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9E6C9DF2-562D-4F7F-B1BB-9287205BDAEA}"/>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3" name="Picture 12" descr="ConnectWithUs_GreyBlue.png">
            <a:extLst>
              <a:ext uri="{FF2B5EF4-FFF2-40B4-BE49-F238E27FC236}">
                <a16:creationId xmlns:a16="http://schemas.microsoft.com/office/drawing/2014/main" id="{BC60BC27-31F9-4287-892C-59CAC04A25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0" name="TextBox 9">
            <a:extLst>
              <a:ext uri="{FF2B5EF4-FFF2-40B4-BE49-F238E27FC236}">
                <a16:creationId xmlns:a16="http://schemas.microsoft.com/office/drawing/2014/main" id="{BB39C5BD-801C-4D74-BF82-45A8C3158CE2}"/>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451654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01_Title Slide_c">
    <p:spTree>
      <p:nvGrpSpPr>
        <p:cNvPr id="1" name=""/>
        <p:cNvGrpSpPr/>
        <p:nvPr/>
      </p:nvGrpSpPr>
      <p:grpSpPr>
        <a:xfrm>
          <a:off x="0" y="0"/>
          <a:ext cx="0" cy="0"/>
          <a:chOff x="0" y="0"/>
          <a:chExt cx="0" cy="0"/>
        </a:xfrm>
      </p:grpSpPr>
      <p:sp>
        <p:nvSpPr>
          <p:cNvPr id="10" name="Rectangle 9"/>
          <p:cNvSpPr/>
          <p:nvPr userDrawn="1"/>
        </p:nvSpPr>
        <p:spPr>
          <a:xfrm>
            <a:off x="0" y="1"/>
            <a:ext cx="12192000" cy="597023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4" name="Picture 13">
            <a:extLst>
              <a:ext uri="{FF2B5EF4-FFF2-40B4-BE49-F238E27FC236}">
                <a16:creationId xmlns:a16="http://schemas.microsoft.com/office/drawing/2014/main" id="{F1FA99D2-03DE-434C-9216-8DB8F6B24632}"/>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5" name="Picture 14" descr="ConnectWithUs_BlueGrey.png">
            <a:extLst>
              <a:ext uri="{FF2B5EF4-FFF2-40B4-BE49-F238E27FC236}">
                <a16:creationId xmlns:a16="http://schemas.microsoft.com/office/drawing/2014/main" id="{4078854D-19BB-4FBD-B1F0-999D5710E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0754DC54-3169-45FE-8927-0356A3B8887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3977090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02_Title Slide_c">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1" name="Picture 10">
            <a:extLst>
              <a:ext uri="{FF2B5EF4-FFF2-40B4-BE49-F238E27FC236}">
                <a16:creationId xmlns:a16="http://schemas.microsoft.com/office/drawing/2014/main" id="{9F9F4F43-BE49-40D2-B0B7-4282CCF98125}"/>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2" name="Picture 11" descr="ConnectWithUs_BlueGrey.png">
            <a:extLst>
              <a:ext uri="{FF2B5EF4-FFF2-40B4-BE49-F238E27FC236}">
                <a16:creationId xmlns:a16="http://schemas.microsoft.com/office/drawing/2014/main" id="{E92E490F-5FC8-4FFF-9856-3D441872BD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5" name="TextBox 14">
            <a:extLst>
              <a:ext uri="{FF2B5EF4-FFF2-40B4-BE49-F238E27FC236}">
                <a16:creationId xmlns:a16="http://schemas.microsoft.com/office/drawing/2014/main" id="{55210E8A-5718-45A9-84BF-760998A3462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249837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03_Title and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8" name="Rectangle 7"/>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E2942893-472B-4FD5-9483-F8320B066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2" name="Picture 11">
            <a:extLst>
              <a:ext uri="{FF2B5EF4-FFF2-40B4-BE49-F238E27FC236}">
                <a16:creationId xmlns:a16="http://schemas.microsoft.com/office/drawing/2014/main" id="{B036E01F-95C4-4FF4-BA4F-75CD942DF9C3}"/>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9" name="TextBox 8">
            <a:extLst>
              <a:ext uri="{FF2B5EF4-FFF2-40B4-BE49-F238E27FC236}">
                <a16:creationId xmlns:a16="http://schemas.microsoft.com/office/drawing/2014/main" id="{05770A5B-4048-4E07-9B77-AD20CFDC1433}"/>
              </a:ext>
            </a:extLst>
          </p:cNvPr>
          <p:cNvSpPr txBox="1"/>
          <p:nvPr userDrawn="1"/>
        </p:nvSpPr>
        <p:spPr>
          <a:xfrm>
            <a:off x="9879107"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02204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and Content_a">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Rectangle 9"/>
          <p:cNvSpPr/>
          <p:nvPr userDrawn="1"/>
        </p:nvSpPr>
        <p:spPr>
          <a:xfrm>
            <a:off x="1106520" y="623882"/>
            <a:ext cx="3219075" cy="371431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Calibri Light" panose="020F0302020204030204" pitchFamily="34" charset="0"/>
                <a:cs typeface="Calibri Light" panose="020F030202020403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Calibri Light" panose="020F0302020204030204" pitchFamily="34" charset="0"/>
                <a:cs typeface="Calibri Light" panose="020F0302020204030204" pitchFamily="34" charset="0"/>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Franklin Gothic Book"/>
              </a:defRPr>
            </a:lvl5pPr>
            <a:lvl6pPr marL="1219139" indent="-304784">
              <a:defRPr sz="2400">
                <a:latin typeface="Calibri Light" panose="020F0302020204030204" pitchFamily="34" charset="0"/>
                <a:cs typeface="Calibri Light" panose="020F0302020204030204" pitchFamily="34" charset="0"/>
              </a:defRPr>
            </a:lvl6pPr>
          </a:lstStyle>
          <a:p>
            <a:pPr lvl="0"/>
            <a:r>
              <a:rPr lang="en-US"/>
              <a:t>Edit Master text styles</a:t>
            </a:r>
          </a:p>
          <a:p>
            <a:pPr lvl="3"/>
            <a:r>
              <a:rPr lang="en-US"/>
              <a:t>Second level</a:t>
            </a:r>
          </a:p>
          <a:p>
            <a:pPr lvl="5"/>
            <a:r>
              <a:rPr lang="en-US"/>
              <a:t>Third level</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descr="ConnectWithUs_Yellow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1" name="Picture 10">
            <a:extLst>
              <a:ext uri="{FF2B5EF4-FFF2-40B4-BE49-F238E27FC236}">
                <a16:creationId xmlns:a16="http://schemas.microsoft.com/office/drawing/2014/main" id="{F358135E-986E-4A2E-87DB-D313F499A2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2569116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Title and Content_c">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0" y="623882"/>
            <a:ext cx="3219075" cy="371431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a:extLst>
              <a:ext uri="{FF2B5EF4-FFF2-40B4-BE49-F238E27FC236}">
                <a16:creationId xmlns:a16="http://schemas.microsoft.com/office/drawing/2014/main" id="{F48901A5-FDCF-4BA5-B202-D6BE39750C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7" name="Picture 16">
            <a:extLst>
              <a:ext uri="{FF2B5EF4-FFF2-40B4-BE49-F238E27FC236}">
                <a16:creationId xmlns:a16="http://schemas.microsoft.com/office/drawing/2014/main" id="{6E8B562A-F55C-4C1A-9B7A-564AC651B56A}"/>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0A7017D9-D981-4B3B-9F69-397D1A5AF784}"/>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093655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5_Thre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5" name="Rectangle 14"/>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ConnectWithUs_YellowWhite.png">
            <a:extLst>
              <a:ext uri="{FF2B5EF4-FFF2-40B4-BE49-F238E27FC236}">
                <a16:creationId xmlns:a16="http://schemas.microsoft.com/office/drawing/2014/main" id="{8B6ECAAF-96AB-4992-AE1E-83469DB927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9" name="Picture 18">
            <a:extLst>
              <a:ext uri="{FF2B5EF4-FFF2-40B4-BE49-F238E27FC236}">
                <a16:creationId xmlns:a16="http://schemas.microsoft.com/office/drawing/2014/main" id="{F2E4D227-F311-4A84-9C64-F632561F4EA8}"/>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22" name="TextBox 21">
            <a:extLst>
              <a:ext uri="{FF2B5EF4-FFF2-40B4-BE49-F238E27FC236}">
                <a16:creationId xmlns:a16="http://schemas.microsoft.com/office/drawing/2014/main" id="{8786FFB9-0C48-4269-8E02-4801ED29A7F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750211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6_Five Content Category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248480"/>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207388"/>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166296"/>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89" y="5128405"/>
            <a:ext cx="60959" cy="73152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24" name="Rectangle 23"/>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ConnectWithUs_YellowWhite.png">
            <a:extLst>
              <a:ext uri="{FF2B5EF4-FFF2-40B4-BE49-F238E27FC236}">
                <a16:creationId xmlns:a16="http://schemas.microsoft.com/office/drawing/2014/main" id="{16F97CF4-F944-4ACE-8524-14EC485F6D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2" name="Picture 21">
            <a:extLst>
              <a:ext uri="{FF2B5EF4-FFF2-40B4-BE49-F238E27FC236}">
                <a16:creationId xmlns:a16="http://schemas.microsoft.com/office/drawing/2014/main" id="{57E6DDC0-FFE1-46BC-8DB3-45E86A086FD9}"/>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25" name="TextBox 24">
            <a:extLst>
              <a:ext uri="{FF2B5EF4-FFF2-40B4-BE49-F238E27FC236}">
                <a16:creationId xmlns:a16="http://schemas.microsoft.com/office/drawing/2014/main" id="{01A4A97D-7126-43B4-8CD0-F0E2E84D67C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6475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7_Multi Content_c">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YellowWhite.png">
            <a:extLst>
              <a:ext uri="{FF2B5EF4-FFF2-40B4-BE49-F238E27FC236}">
                <a16:creationId xmlns:a16="http://schemas.microsoft.com/office/drawing/2014/main" id="{42284518-4A0F-43C1-873C-5C2546BF62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9F63A32C-831A-4E37-AF1E-D8E3C0595BA9}"/>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FD11C544-8C78-465D-A167-35F975114B8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101524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8_Three Boxed Content_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15" name="Rectangle 14"/>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descr="ConnectWithUs_YellowWhite.png">
            <a:extLst>
              <a:ext uri="{FF2B5EF4-FFF2-40B4-BE49-F238E27FC236}">
                <a16:creationId xmlns:a16="http://schemas.microsoft.com/office/drawing/2014/main" id="{6609011F-2C4F-4EA8-ADED-3687403E1E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7" name="Picture 16">
            <a:extLst>
              <a:ext uri="{FF2B5EF4-FFF2-40B4-BE49-F238E27FC236}">
                <a16:creationId xmlns:a16="http://schemas.microsoft.com/office/drawing/2014/main" id="{BF0320E1-007E-4836-BC51-16740A3CB6A1}"/>
              </a:ext>
            </a:extLst>
          </p:cNvPr>
          <p:cNvPicPr>
            <a:picLocks noChangeAspect="1"/>
          </p:cNvPicPr>
          <p:nvPr userDrawn="1"/>
        </p:nvPicPr>
        <p:blipFill>
          <a:blip r:embed="rId8"/>
          <a:stretch>
            <a:fillRect/>
          </a:stretch>
        </p:blipFill>
        <p:spPr>
          <a:xfrm>
            <a:off x="562608" y="6121400"/>
            <a:ext cx="1431715" cy="565475"/>
          </a:xfrm>
          <a:prstGeom prst="rect">
            <a:avLst/>
          </a:prstGeom>
        </p:spPr>
      </p:pic>
      <p:sp>
        <p:nvSpPr>
          <p:cNvPr id="26" name="TextBox 25">
            <a:extLst>
              <a:ext uri="{FF2B5EF4-FFF2-40B4-BE49-F238E27FC236}">
                <a16:creationId xmlns:a16="http://schemas.microsoft.com/office/drawing/2014/main" id="{2F8A5892-EE6E-4E8A-A261-00DF3E153FBF}"/>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522099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9_Transition Slide and Content_c">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8" name="Rectangle 17"/>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a:extLst>
              <a:ext uri="{FF2B5EF4-FFF2-40B4-BE49-F238E27FC236}">
                <a16:creationId xmlns:a16="http://schemas.microsoft.com/office/drawing/2014/main" id="{396A141D-10A8-4CB5-B55B-D5D5B11E6D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AD920EEB-87A4-4F30-AB54-D7659AD63BA6}"/>
              </a:ext>
            </a:extLst>
          </p:cNvPr>
          <p:cNvPicPr>
            <a:picLocks noChangeAspect="1"/>
          </p:cNvPicPr>
          <p:nvPr userDrawn="1"/>
        </p:nvPicPr>
        <p:blipFill>
          <a:blip r:embed="rId6"/>
          <a:stretch>
            <a:fillRect/>
          </a:stretch>
        </p:blipFill>
        <p:spPr>
          <a:xfrm>
            <a:off x="562608" y="6121400"/>
            <a:ext cx="1431715" cy="565475"/>
          </a:xfrm>
          <a:prstGeom prst="rect">
            <a:avLst/>
          </a:prstGeom>
        </p:spPr>
      </p:pic>
      <p:sp>
        <p:nvSpPr>
          <p:cNvPr id="16" name="TextBox 15">
            <a:extLst>
              <a:ext uri="{FF2B5EF4-FFF2-40B4-BE49-F238E27FC236}">
                <a16:creationId xmlns:a16="http://schemas.microsoft.com/office/drawing/2014/main" id="{D816D724-EB1E-4F16-8D2C-39B50A97A461}"/>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789418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Single Content Banner_c">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14"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5"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8" name="Picture 7" descr="ConnectWithUs_YellowWhite.png">
            <a:extLst>
              <a:ext uri="{FF2B5EF4-FFF2-40B4-BE49-F238E27FC236}">
                <a16:creationId xmlns:a16="http://schemas.microsoft.com/office/drawing/2014/main" id="{748CFE48-2BE4-438E-9883-FDF9742BF4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9" name="Picture 8">
            <a:extLst>
              <a:ext uri="{FF2B5EF4-FFF2-40B4-BE49-F238E27FC236}">
                <a16:creationId xmlns:a16="http://schemas.microsoft.com/office/drawing/2014/main" id="{4A161B77-168C-4265-979E-568F38C70CAB}"/>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3" name="TextBox 12">
            <a:extLst>
              <a:ext uri="{FF2B5EF4-FFF2-40B4-BE49-F238E27FC236}">
                <a16:creationId xmlns:a16="http://schemas.microsoft.com/office/drawing/2014/main" id="{15D94B5F-3977-4A67-AD7E-FE77EE4334A3}"/>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471725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1_Single Content_c">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0" name="Rectangle 9"/>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descr="ConnectWithUs_YellowWhite.png">
            <a:extLst>
              <a:ext uri="{FF2B5EF4-FFF2-40B4-BE49-F238E27FC236}">
                <a16:creationId xmlns:a16="http://schemas.microsoft.com/office/drawing/2014/main" id="{0BD2EFEB-8CB9-4A81-B4F6-771282C24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8" name="Picture 7">
            <a:extLst>
              <a:ext uri="{FF2B5EF4-FFF2-40B4-BE49-F238E27FC236}">
                <a16:creationId xmlns:a16="http://schemas.microsoft.com/office/drawing/2014/main" id="{52064D99-5012-42AD-B955-38EF428DE8A2}"/>
              </a:ext>
            </a:extLst>
          </p:cNvPr>
          <p:cNvPicPr>
            <a:picLocks noChangeAspect="1"/>
          </p:cNvPicPr>
          <p:nvPr userDrawn="1"/>
        </p:nvPicPr>
        <p:blipFill>
          <a:blip r:embed="rId3"/>
          <a:stretch>
            <a:fillRect/>
          </a:stretch>
        </p:blipFill>
        <p:spPr>
          <a:xfrm>
            <a:off x="562608" y="6121400"/>
            <a:ext cx="1431715" cy="565475"/>
          </a:xfrm>
          <a:prstGeom prst="rect">
            <a:avLst/>
          </a:prstGeom>
        </p:spPr>
      </p:pic>
      <p:sp>
        <p:nvSpPr>
          <p:cNvPr id="12" name="TextBox 11">
            <a:extLst>
              <a:ext uri="{FF2B5EF4-FFF2-40B4-BE49-F238E27FC236}">
                <a16:creationId xmlns:a16="http://schemas.microsoft.com/office/drawing/2014/main" id="{4AF6EC46-B3A9-4C0C-A360-E0D5EDB5B98A}"/>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727961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Double Content_c">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1" name="Rectangle 10"/>
          <p:cNvSpPr/>
          <p:nvPr userDrawn="1"/>
        </p:nvSpPr>
        <p:spPr>
          <a:xfrm>
            <a:off x="0" y="5970229"/>
            <a:ext cx="12192000" cy="88777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ConnectWithUs_YellowWhite.png">
            <a:extLst>
              <a:ext uri="{FF2B5EF4-FFF2-40B4-BE49-F238E27FC236}">
                <a16:creationId xmlns:a16="http://schemas.microsoft.com/office/drawing/2014/main" id="{CA4C037D-C886-4C38-AF39-9DD5FE54F4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AF25F21E-F5AD-4A57-99AF-F8B2A273503C}"/>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3" name="TextBox 12">
            <a:extLst>
              <a:ext uri="{FF2B5EF4-FFF2-40B4-BE49-F238E27FC236}">
                <a16:creationId xmlns:a16="http://schemas.microsoft.com/office/drawing/2014/main" id="{1B86F4DF-7B31-4669-B59F-A3B8E9E2E73C}"/>
              </a:ext>
            </a:extLst>
          </p:cNvPr>
          <p:cNvSpPr txBox="1"/>
          <p:nvPr userDrawn="1"/>
        </p:nvSpPr>
        <p:spPr>
          <a:xfrm>
            <a:off x="9870141" y="6358183"/>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732176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01_Title Slide_d">
    <p:spTree>
      <p:nvGrpSpPr>
        <p:cNvPr id="1" name=""/>
        <p:cNvGrpSpPr/>
        <p:nvPr/>
      </p:nvGrpSpPr>
      <p:grpSpPr>
        <a:xfrm>
          <a:off x="0" y="0"/>
          <a:ext cx="0" cy="0"/>
          <a:chOff x="0" y="0"/>
          <a:chExt cx="0" cy="0"/>
        </a:xfrm>
      </p:grpSpPr>
      <p:sp>
        <p:nvSpPr>
          <p:cNvPr id="10" name="Rectangle 9"/>
          <p:cNvSpPr/>
          <p:nvPr userDrawn="1"/>
        </p:nvSpPr>
        <p:spPr>
          <a:xfrm>
            <a:off x="0" y="1"/>
            <a:ext cx="12192000" cy="597023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1" name="Picture 10">
            <a:extLst>
              <a:ext uri="{FF2B5EF4-FFF2-40B4-BE49-F238E27FC236}">
                <a16:creationId xmlns:a16="http://schemas.microsoft.com/office/drawing/2014/main" id="{759CD5C3-F10B-40AD-93CE-FDFD11A86DD0}"/>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2" name="Picture 11" descr="ConnectWithUs_BlueGrey.png">
            <a:extLst>
              <a:ext uri="{FF2B5EF4-FFF2-40B4-BE49-F238E27FC236}">
                <a16:creationId xmlns:a16="http://schemas.microsoft.com/office/drawing/2014/main" id="{789DEE22-4ED0-44FC-9ACF-9280FE3C3B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4" name="TextBox 13">
            <a:extLst>
              <a:ext uri="{FF2B5EF4-FFF2-40B4-BE49-F238E27FC236}">
                <a16:creationId xmlns:a16="http://schemas.microsoft.com/office/drawing/2014/main" id="{E2986F2F-050E-4778-BD7B-E0D76BA8D8C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204846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hre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Calibri Light" panose="020F0302020204030204" pitchFamily="34" charset="0"/>
                <a:cs typeface="Calibri Light" panose="020F0302020204030204" pitchFamily="34" charset="0"/>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Franklin Gothic Book"/>
              </a:defRPr>
            </a:lvl5pPr>
            <a:lvl6pPr marL="1219139" indent="-304784">
              <a:defRPr sz="2400">
                <a:latin typeface="Calibri Light" panose="020F0302020204030204" pitchFamily="34" charset="0"/>
                <a:cs typeface="Calibri Light" panose="020F030202020403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Calibri Light" panose="020F0302020204030204" pitchFamily="34" charset="0"/>
                <a:cs typeface="Calibri Light" panose="020F0302020204030204" pitchFamily="34" charset="0"/>
              </a:defRPr>
            </a:lvl1pPr>
            <a:lvl2pPr marL="380982" indent="-380982">
              <a:buFont typeface="Arial" panose="020B0604020202020204" pitchFamily="34" charset="0"/>
              <a:buChar char="•"/>
              <a:defRPr sz="1867">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Calibri Light" panose="020F0302020204030204" pitchFamily="34" charset="0"/>
                <a:cs typeface="Calibri Light" panose="020F0302020204030204" pitchFamily="34" charset="0"/>
              </a:defRPr>
            </a:lvl1pPr>
            <a:lvl2pPr marL="380982" indent="-380982">
              <a:buFont typeface="Arial" panose="020B0604020202020204" pitchFamily="34" charset="0"/>
              <a:buChar char="•"/>
              <a:defRPr sz="1867">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atin typeface="Calibri Light" panose="020F0302020204030204" pitchFamily="34" charset="0"/>
                <a:cs typeface="Calibri Light" panose="020F0302020204030204" pitchFamily="34" charset="0"/>
              </a:defRPr>
            </a:lvl1pPr>
            <a:lvl2pPr marL="457177" indent="-457177">
              <a:buFont typeface="Arial" panose="020B0604020202020204" pitchFamily="34" charset="0"/>
              <a:buChar char="•"/>
              <a:defRPr sz="1867">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0" name="Picture 19" descr="ConnectWithUs_Yellow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5" name="Picture 14">
            <a:extLst>
              <a:ext uri="{FF2B5EF4-FFF2-40B4-BE49-F238E27FC236}">
                <a16:creationId xmlns:a16="http://schemas.microsoft.com/office/drawing/2014/main" id="{EDF26371-433E-4229-BB40-61733BBE8E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1577749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02_Title Slide_d">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1" name="Picture 10">
            <a:extLst>
              <a:ext uri="{FF2B5EF4-FFF2-40B4-BE49-F238E27FC236}">
                <a16:creationId xmlns:a16="http://schemas.microsoft.com/office/drawing/2014/main" id="{4E2B2E0A-0E50-4886-AA2C-8428EE96B79E}"/>
              </a:ext>
            </a:extLst>
          </p:cNvPr>
          <p:cNvPicPr>
            <a:picLocks noChangeAspect="1"/>
          </p:cNvPicPr>
          <p:nvPr userDrawn="1"/>
        </p:nvPicPr>
        <p:blipFill>
          <a:blip r:embed="rId3"/>
          <a:stretch>
            <a:fillRect/>
          </a:stretch>
        </p:blipFill>
        <p:spPr>
          <a:xfrm>
            <a:off x="550655" y="6121400"/>
            <a:ext cx="1455623" cy="565475"/>
          </a:xfrm>
          <a:prstGeom prst="rect">
            <a:avLst/>
          </a:prstGeom>
        </p:spPr>
      </p:pic>
      <p:pic>
        <p:nvPicPr>
          <p:cNvPr id="12" name="Picture 11" descr="ConnectWithUs_BlueGrey.png">
            <a:extLst>
              <a:ext uri="{FF2B5EF4-FFF2-40B4-BE49-F238E27FC236}">
                <a16:creationId xmlns:a16="http://schemas.microsoft.com/office/drawing/2014/main" id="{A464743D-7D37-43C9-A1D2-15A229BD2D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4" name="TextBox 13">
            <a:extLst>
              <a:ext uri="{FF2B5EF4-FFF2-40B4-BE49-F238E27FC236}">
                <a16:creationId xmlns:a16="http://schemas.microsoft.com/office/drawing/2014/main" id="{0EF55FDB-DBCC-401F-8E21-67646B9A28FD}"/>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920306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03_Title and Content_d">
    <p:spTree>
      <p:nvGrpSpPr>
        <p:cNvPr id="1" name=""/>
        <p:cNvGrpSpPr/>
        <p:nvPr/>
      </p:nvGrpSpPr>
      <p:grpSpPr>
        <a:xfrm>
          <a:off x="0" y="0"/>
          <a:ext cx="0" cy="0"/>
          <a:chOff x="0" y="0"/>
          <a:chExt cx="0" cy="0"/>
        </a:xfrm>
      </p:grpSpPr>
      <p:sp>
        <p:nvSpPr>
          <p:cNvPr id="7" name="Rectangle 6"/>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8" name="Picture 7" descr="ConnectWithUs_OrangeWhite.png">
            <a:extLst>
              <a:ext uri="{FF2B5EF4-FFF2-40B4-BE49-F238E27FC236}">
                <a16:creationId xmlns:a16="http://schemas.microsoft.com/office/drawing/2014/main" id="{539F1BB3-B277-45B7-B5D1-5910075B16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0" name="Picture 9">
            <a:extLst>
              <a:ext uri="{FF2B5EF4-FFF2-40B4-BE49-F238E27FC236}">
                <a16:creationId xmlns:a16="http://schemas.microsoft.com/office/drawing/2014/main" id="{799855FF-C566-407B-997E-818BAC1AB572}"/>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1" name="TextBox 10">
            <a:extLst>
              <a:ext uri="{FF2B5EF4-FFF2-40B4-BE49-F238E27FC236}">
                <a16:creationId xmlns:a16="http://schemas.microsoft.com/office/drawing/2014/main" id="{F3E0BBDE-CC09-4C3F-9C88-04653E9B041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3360183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4_Title and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0" y="623882"/>
            <a:ext cx="3219075" cy="371431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39" y="4456635"/>
            <a:ext cx="4973437" cy="113396"/>
          </a:xfrm>
          <a:prstGeom prst="rect">
            <a:avLst/>
          </a:prstGeom>
        </p:spPr>
      </p:pic>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pic>
        <p:nvPicPr>
          <p:cNvPr id="16" name="Picture 15" descr="ConnectWithUs_OrangeWhite.png">
            <a:extLst>
              <a:ext uri="{FF2B5EF4-FFF2-40B4-BE49-F238E27FC236}">
                <a16:creationId xmlns:a16="http://schemas.microsoft.com/office/drawing/2014/main" id="{81F60951-94C0-479B-A923-9AEF27AD57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8" name="Picture 17">
            <a:extLst>
              <a:ext uri="{FF2B5EF4-FFF2-40B4-BE49-F238E27FC236}">
                <a16:creationId xmlns:a16="http://schemas.microsoft.com/office/drawing/2014/main" id="{D83DFBDF-7FE0-4D7D-A6E1-D5B82EC3B653}"/>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9FD77FF1-8AF1-4A34-BA7C-DDFAA49CF03B}"/>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1718023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5_Three Content Category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7" name="Picture 16" descr="ConnectWithUs_OrangeWhite.png">
            <a:extLst>
              <a:ext uri="{FF2B5EF4-FFF2-40B4-BE49-F238E27FC236}">
                <a16:creationId xmlns:a16="http://schemas.microsoft.com/office/drawing/2014/main" id="{0FF192D2-4D3A-4432-B72F-62B664E332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20" name="Picture 19">
            <a:extLst>
              <a:ext uri="{FF2B5EF4-FFF2-40B4-BE49-F238E27FC236}">
                <a16:creationId xmlns:a16="http://schemas.microsoft.com/office/drawing/2014/main" id="{19278DB8-58FD-47D2-BAC0-B168BC2DD9A2}"/>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FB6EE022-FF10-4BF6-825B-2BCC297A568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3351904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6_Five Content Category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248480"/>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207388"/>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166296"/>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89" y="5128405"/>
            <a:ext cx="60959"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7" name="Picture 16" descr="ConnectWithUs_OrangeWhite.png">
            <a:extLst>
              <a:ext uri="{FF2B5EF4-FFF2-40B4-BE49-F238E27FC236}">
                <a16:creationId xmlns:a16="http://schemas.microsoft.com/office/drawing/2014/main" id="{4E9BAD6A-904F-43CA-B9A1-A39D56A50D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23" name="Picture 22">
            <a:extLst>
              <a:ext uri="{FF2B5EF4-FFF2-40B4-BE49-F238E27FC236}">
                <a16:creationId xmlns:a16="http://schemas.microsoft.com/office/drawing/2014/main" id="{72C582D9-6EC9-4E5D-807B-CE76213B6B29}"/>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24" name="TextBox 23">
            <a:extLst>
              <a:ext uri="{FF2B5EF4-FFF2-40B4-BE49-F238E27FC236}">
                <a16:creationId xmlns:a16="http://schemas.microsoft.com/office/drawing/2014/main" id="{46CCF31F-4C01-4617-A25E-B52511782C5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34514369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7_Multi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atin typeface="Franklin Gothic Book" panose="020B0503020102020204" pitchFamily="34" charset="0"/>
              </a:defRPr>
            </a:lvl2pPr>
            <a:lvl3pPr marL="1523962" indent="-304792">
              <a:buFont typeface="Arial" panose="020B0604020202020204" pitchFamily="34" charset="0"/>
              <a:buChar char="•"/>
              <a:defRPr sz="2400">
                <a:latin typeface="Franklin Gothic Book" panose="020B0503020102020204" pitchFamily="34" charset="0"/>
              </a:defRPr>
            </a:lvl3pPr>
            <a:lvl4pPr marL="2133547" indent="-304792">
              <a:buFont typeface="Courier New" panose="02070309020205020404" pitchFamily="49" charset="0"/>
              <a:buChar char="o"/>
              <a:defRPr sz="2133">
                <a:latin typeface="Franklin Gothic Book" panose="020B0503020102020204" pitchFamily="34" charset="0"/>
              </a:defRPr>
            </a:lvl4pPr>
            <a:lvl5pPr marL="2743131" indent="-304792">
              <a:buFont typeface="Arial" panose="020B0604020202020204" pitchFamily="34" charset="0"/>
              <a:buChar char="•"/>
              <a:defRPr sz="1867">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onnectWithUs_OrangeWhite.png">
            <a:extLst>
              <a:ext uri="{FF2B5EF4-FFF2-40B4-BE49-F238E27FC236}">
                <a16:creationId xmlns:a16="http://schemas.microsoft.com/office/drawing/2014/main" id="{48755129-19D3-4377-A42A-14B3C7E0A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6" name="Picture 15">
            <a:extLst>
              <a:ext uri="{FF2B5EF4-FFF2-40B4-BE49-F238E27FC236}">
                <a16:creationId xmlns:a16="http://schemas.microsoft.com/office/drawing/2014/main" id="{1C827971-29D9-4EE3-8C75-C62E0410B07E}"/>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A53E4751-F384-4C13-BD73-08788F8374B5}"/>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3036958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08_Three Boxed Content_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1"/>
            <a:ext cx="12192000" cy="2136041"/>
          </a:xfrm>
          <a:prstGeom prst="rect">
            <a:avLst/>
          </a:prstGeom>
        </p:spPr>
      </p:pic>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pic>
        <p:nvPicPr>
          <p:cNvPr id="16" name="Picture 15" descr="ConnectWithUs_OrangeWhite.png">
            <a:extLst>
              <a:ext uri="{FF2B5EF4-FFF2-40B4-BE49-F238E27FC236}">
                <a16:creationId xmlns:a16="http://schemas.microsoft.com/office/drawing/2014/main" id="{F10BB3A2-2657-41B3-B050-EA29F3861FA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25" name="Picture 24">
            <a:extLst>
              <a:ext uri="{FF2B5EF4-FFF2-40B4-BE49-F238E27FC236}">
                <a16:creationId xmlns:a16="http://schemas.microsoft.com/office/drawing/2014/main" id="{6A1A7580-F64A-41D9-8D41-CF5126760DF1}"/>
              </a:ext>
            </a:extLst>
          </p:cNvPr>
          <p:cNvPicPr>
            <a:picLocks noChangeAspect="1"/>
          </p:cNvPicPr>
          <p:nvPr userDrawn="1"/>
        </p:nvPicPr>
        <p:blipFill>
          <a:blip r:embed="rId8"/>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4FCAA18A-17F6-4D44-AF30-B0AED334C33B}"/>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3431528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9_Transition Slide and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pic>
        <p:nvPicPr>
          <p:cNvPr id="10" name="Picture 9" descr="ConnectWithUs_OrangeWhite.png">
            <a:extLst>
              <a:ext uri="{FF2B5EF4-FFF2-40B4-BE49-F238E27FC236}">
                <a16:creationId xmlns:a16="http://schemas.microsoft.com/office/drawing/2014/main" id="{3BD8C04A-90F5-4E8A-968A-42FA86E8F4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6" name="Picture 15">
            <a:extLst>
              <a:ext uri="{FF2B5EF4-FFF2-40B4-BE49-F238E27FC236}">
                <a16:creationId xmlns:a16="http://schemas.microsoft.com/office/drawing/2014/main" id="{901DA4CC-4D55-4EE4-A94B-9BFF0D221233}"/>
              </a:ext>
            </a:extLst>
          </p:cNvPr>
          <p:cNvPicPr>
            <a:picLocks noChangeAspect="1"/>
          </p:cNvPicPr>
          <p:nvPr userDrawn="1"/>
        </p:nvPicPr>
        <p:blipFill>
          <a:blip r:embed="rId6"/>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9FC372BF-4FCD-44BF-8938-BBE011FB3998}"/>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2218712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Single Content Banner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8"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0" name="Picture 9" descr="ConnectWithUs_OrangeWhite.png">
            <a:extLst>
              <a:ext uri="{FF2B5EF4-FFF2-40B4-BE49-F238E27FC236}">
                <a16:creationId xmlns:a16="http://schemas.microsoft.com/office/drawing/2014/main" id="{6E6A6182-0A6A-4D76-8DE5-FDC3EED11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13" name="Picture 12">
            <a:extLst>
              <a:ext uri="{FF2B5EF4-FFF2-40B4-BE49-F238E27FC236}">
                <a16:creationId xmlns:a16="http://schemas.microsoft.com/office/drawing/2014/main" id="{C6E2CA06-2277-401D-B0C9-36609A7AF122}"/>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4" name="TextBox 13">
            <a:extLst>
              <a:ext uri="{FF2B5EF4-FFF2-40B4-BE49-F238E27FC236}">
                <a16:creationId xmlns:a16="http://schemas.microsoft.com/office/drawing/2014/main" id="{E25E78B5-DECD-4506-88CF-66C36767525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40063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1_Single Content_d">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2" name="Rectangle 11"/>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7" name="Picture 6" descr="ConnectWithUs_OrangeWhite.png">
            <a:extLst>
              <a:ext uri="{FF2B5EF4-FFF2-40B4-BE49-F238E27FC236}">
                <a16:creationId xmlns:a16="http://schemas.microsoft.com/office/drawing/2014/main" id="{B5350063-6212-406F-9E55-3F54CCFED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pic>
        <p:nvPicPr>
          <p:cNvPr id="9" name="Picture 8">
            <a:extLst>
              <a:ext uri="{FF2B5EF4-FFF2-40B4-BE49-F238E27FC236}">
                <a16:creationId xmlns:a16="http://schemas.microsoft.com/office/drawing/2014/main" id="{373037D2-2262-4C9E-88E3-5E07DFDD635F}"/>
              </a:ext>
            </a:extLst>
          </p:cNvPr>
          <p:cNvPicPr>
            <a:picLocks noChangeAspect="1"/>
          </p:cNvPicPr>
          <p:nvPr userDrawn="1"/>
        </p:nvPicPr>
        <p:blipFill>
          <a:blip r:embed="rId3"/>
          <a:stretch>
            <a:fillRect/>
          </a:stretch>
        </p:blipFill>
        <p:spPr>
          <a:xfrm>
            <a:off x="562608" y="6121400"/>
            <a:ext cx="1431715" cy="565475"/>
          </a:xfrm>
          <a:prstGeom prst="rect">
            <a:avLst/>
          </a:prstGeom>
        </p:spPr>
      </p:pic>
      <p:sp>
        <p:nvSpPr>
          <p:cNvPr id="10" name="TextBox 9">
            <a:extLst>
              <a:ext uri="{FF2B5EF4-FFF2-40B4-BE49-F238E27FC236}">
                <a16:creationId xmlns:a16="http://schemas.microsoft.com/office/drawing/2014/main" id="{29850421-6B13-439D-81FF-6CED3583F8B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400231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Fiv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Calibri Light" panose="020F0302020204030204" pitchFamily="34" charset="0"/>
                <a:cs typeface="Calibri Light" panose="020F0302020204030204" pitchFamily="34" charset="0"/>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Calibri Light" panose="020F0302020204030204" pitchFamily="34" charset="0"/>
                <a:cs typeface="Calibri Light" panose="020F0302020204030204" pitchFamily="34" charset="0"/>
              </a:defRPr>
            </a:lvl4pPr>
            <a:lvl5pPr marL="0" indent="0">
              <a:spcBef>
                <a:spcPts val="0"/>
              </a:spcBef>
              <a:buFontTx/>
              <a:buNone/>
              <a:defRPr sz="2933" baseline="0">
                <a:solidFill>
                  <a:schemeClr val="tx1"/>
                </a:solidFill>
                <a:latin typeface="Franklin Gothic Book"/>
              </a:defRPr>
            </a:lvl5pPr>
            <a:lvl6pPr marL="1219139" indent="-304784">
              <a:defRPr sz="2400">
                <a:latin typeface="Calibri Light" panose="020F0302020204030204" pitchFamily="34" charset="0"/>
                <a:cs typeface="Calibri Light" panose="020F030202020403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Calibri Light" panose="020F0302020204030204" pitchFamily="34" charset="0"/>
                <a:cs typeface="Calibri Light" panose="020F0302020204030204" pitchFamily="34" charset="0"/>
              </a:defRPr>
            </a:lvl1pPr>
            <a:lvl2pPr marL="380982" indent="-380982">
              <a:buFont typeface="Arial" panose="020B0604020202020204" pitchFamily="34" charset="0"/>
              <a:buChar char="•"/>
              <a:defRPr sz="1867">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248480"/>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atin typeface="Calibri Light" panose="020F0302020204030204" pitchFamily="34" charset="0"/>
                <a:cs typeface="Calibri Light" panose="020F0302020204030204" pitchFamily="34" charset="0"/>
              </a:defRPr>
            </a:lvl1pPr>
            <a:lvl2pPr marL="380982" indent="-380982">
              <a:buFont typeface="Arial" panose="020B0604020202020204" pitchFamily="34" charset="0"/>
              <a:buChar char="•"/>
              <a:defRPr sz="1867">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207388"/>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Calibri Light" panose="020F0302020204030204" pitchFamily="34" charset="0"/>
                <a:cs typeface="Calibri Light" panose="020F0302020204030204" pitchFamily="34" charset="0"/>
              </a:defRPr>
            </a:lvl1pPr>
            <a:lvl2pPr marL="457177" indent="-457177">
              <a:buFont typeface="Arial" panose="020B0604020202020204" pitchFamily="34" charset="0"/>
              <a:buChar char="•"/>
              <a:defRPr sz="1867">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166296"/>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Calibri Light" panose="020F0302020204030204" pitchFamily="34" charset="0"/>
                <a:cs typeface="Calibri Light" panose="020F0302020204030204" pitchFamily="34" charset="0"/>
              </a:defRPr>
            </a:lvl1pPr>
            <a:lvl2pPr marL="457177" indent="-457177">
              <a:buFont typeface="Arial" panose="020B0604020202020204" pitchFamily="34" charset="0"/>
              <a:buChar char="•"/>
              <a:defRPr sz="1867">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89" y="5128405"/>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3" name="Picture 22" descr="ConnectWithUs_Yellow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24" name="Picture 23">
            <a:extLst>
              <a:ext uri="{FF2B5EF4-FFF2-40B4-BE49-F238E27FC236}">
                <a16:creationId xmlns:a16="http://schemas.microsoft.com/office/drawing/2014/main" id="{5748718C-F8D8-4428-824B-74E04278EA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20211679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Double Content_d">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4" name="Picture 3" descr="ConnectWithUs_Orange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0275" y="6130328"/>
            <a:ext cx="5372608" cy="292608"/>
          </a:xfrm>
          <a:prstGeom prst="rect">
            <a:avLst/>
          </a:prstGeom>
        </p:spPr>
      </p:pic>
      <p:sp>
        <p:nvSpPr>
          <p:cNvPr id="16" name="Title 1"/>
          <p:cNvSpPr>
            <a:spLocks noGrp="1"/>
          </p:cNvSpPr>
          <p:nvPr>
            <p:ph type="title"/>
          </p:nvPr>
        </p:nvSpPr>
        <p:spPr>
          <a:xfrm>
            <a:off x="1524000" y="458410"/>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13" name="Picture 12">
            <a:extLst>
              <a:ext uri="{FF2B5EF4-FFF2-40B4-BE49-F238E27FC236}">
                <a16:creationId xmlns:a16="http://schemas.microsoft.com/office/drawing/2014/main" id="{C9895760-E65B-41F6-93D8-A04A8D341CDC}"/>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0" name="TextBox 9">
            <a:extLst>
              <a:ext uri="{FF2B5EF4-FFF2-40B4-BE49-F238E27FC236}">
                <a16:creationId xmlns:a16="http://schemas.microsoft.com/office/drawing/2014/main" id="{416A6C3C-5C35-473D-91D0-3030DFC6D529}"/>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2"/>
                </a:solidFill>
                <a:latin typeface="Franklin Gothic Demi Cond" panose="020B0706030402020204" pitchFamily="34" charset="0"/>
              </a:rPr>
              <a:t>FOLLOW US </a:t>
            </a:r>
            <a:r>
              <a:rPr lang="en-US" sz="1467" b="0" spc="0">
                <a:solidFill>
                  <a:schemeClr val="accent2"/>
                </a:solidFill>
                <a:latin typeface="Franklin Gothic Demi Cond" panose="020B0706030402020204" pitchFamily="34" charset="0"/>
              </a:rPr>
              <a:t>@</a:t>
            </a:r>
            <a:r>
              <a:rPr lang="en-US" sz="1467" b="0" spc="0" err="1">
                <a:solidFill>
                  <a:schemeClr val="accent2"/>
                </a:solidFill>
                <a:latin typeface="Franklin Gothic Demi Cond" panose="020B0706030402020204" pitchFamily="34" charset="0"/>
              </a:rPr>
              <a:t>DenverCASR</a:t>
            </a:r>
            <a:endParaRPr lang="en-US" sz="1467" b="0" spc="0">
              <a:solidFill>
                <a:schemeClr val="accent2"/>
              </a:solidFill>
              <a:latin typeface="Franklin Gothic Demi Cond" panose="020B0706030402020204" pitchFamily="34" charset="0"/>
            </a:endParaRPr>
          </a:p>
        </p:txBody>
      </p:sp>
    </p:spTree>
    <p:extLst>
      <p:ext uri="{BB962C8B-B14F-4D97-AF65-F5344CB8AC3E}">
        <p14:creationId xmlns:p14="http://schemas.microsoft.com/office/powerpoint/2010/main" val="15636088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01_Title Slide_e">
    <p:spTree>
      <p:nvGrpSpPr>
        <p:cNvPr id="1" name=""/>
        <p:cNvGrpSpPr/>
        <p:nvPr/>
      </p:nvGrpSpPr>
      <p:grpSpPr>
        <a:xfrm>
          <a:off x="0" y="0"/>
          <a:ext cx="0" cy="0"/>
          <a:chOff x="0" y="0"/>
          <a:chExt cx="0" cy="0"/>
        </a:xfrm>
      </p:grpSpPr>
      <p:sp>
        <p:nvSpPr>
          <p:cNvPr id="10" name="Rectangle 9"/>
          <p:cNvSpPr/>
          <p:nvPr userDrawn="1"/>
        </p:nvSpPr>
        <p:spPr>
          <a:xfrm>
            <a:off x="0" y="1"/>
            <a:ext cx="12192000" cy="597023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D8D24"/>
              </a:solidFill>
            </a:endParaRPr>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6" name="Picture 5" descr="ConnectWithUs_OrangeGre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9437" y="6137633"/>
            <a:ext cx="5372608" cy="292608"/>
          </a:xfrm>
          <a:prstGeom prst="rect">
            <a:avLst/>
          </a:prstGeom>
        </p:spPr>
      </p:pic>
      <p:pic>
        <p:nvPicPr>
          <p:cNvPr id="14" name="Picture 13">
            <a:extLst>
              <a:ext uri="{FF2B5EF4-FFF2-40B4-BE49-F238E27FC236}">
                <a16:creationId xmlns:a16="http://schemas.microsoft.com/office/drawing/2014/main" id="{BCE3D8F0-9A7D-41AA-8BA7-B4B0654DDDC1}"/>
              </a:ext>
            </a:extLst>
          </p:cNvPr>
          <p:cNvPicPr>
            <a:picLocks noChangeAspect="1"/>
          </p:cNvPicPr>
          <p:nvPr userDrawn="1"/>
        </p:nvPicPr>
        <p:blipFill>
          <a:blip r:embed="rId4"/>
          <a:stretch>
            <a:fillRect/>
          </a:stretch>
        </p:blipFill>
        <p:spPr>
          <a:xfrm>
            <a:off x="550655" y="6121400"/>
            <a:ext cx="1455623" cy="565475"/>
          </a:xfrm>
          <a:prstGeom prst="rect">
            <a:avLst/>
          </a:prstGeom>
        </p:spPr>
      </p:pic>
      <p:sp>
        <p:nvSpPr>
          <p:cNvPr id="11" name="TextBox 10">
            <a:extLst>
              <a:ext uri="{FF2B5EF4-FFF2-40B4-BE49-F238E27FC236}">
                <a16:creationId xmlns:a16="http://schemas.microsoft.com/office/drawing/2014/main" id="{D4CA5A6E-99CA-4B0A-BBF9-8FFEE439593E}"/>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5"/>
                </a:solidFill>
                <a:latin typeface="Franklin Gothic Demi Cond" panose="020B0706030402020204" pitchFamily="34" charset="0"/>
              </a:rPr>
              <a:t>FOLLOW US </a:t>
            </a:r>
            <a:r>
              <a:rPr lang="en-US" sz="1467" b="0" spc="0">
                <a:solidFill>
                  <a:schemeClr val="accent5"/>
                </a:solidFill>
                <a:latin typeface="Franklin Gothic Demi Cond" panose="020B0706030402020204" pitchFamily="34" charset="0"/>
              </a:rPr>
              <a:t>@</a:t>
            </a:r>
            <a:r>
              <a:rPr lang="en-US" sz="1467" b="0" spc="0" err="1">
                <a:solidFill>
                  <a:schemeClr val="accent5"/>
                </a:solidFill>
                <a:latin typeface="Franklin Gothic Demi Cond" panose="020B0706030402020204" pitchFamily="34" charset="0"/>
              </a:rPr>
              <a:t>DenverCASR</a:t>
            </a:r>
            <a:endParaRPr lang="en-US" sz="1467" b="0" spc="0">
              <a:solidFill>
                <a:schemeClr val="accent5"/>
              </a:solidFill>
              <a:latin typeface="Franklin Gothic Demi Cond" panose="020B0706030402020204" pitchFamily="34" charset="0"/>
            </a:endParaRPr>
          </a:p>
        </p:txBody>
      </p:sp>
    </p:spTree>
    <p:extLst>
      <p:ext uri="{BB962C8B-B14F-4D97-AF65-F5344CB8AC3E}">
        <p14:creationId xmlns:p14="http://schemas.microsoft.com/office/powerpoint/2010/main" val="42810509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02_Title Slide_e">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bg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F1E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p:cNvPicPr>
            <a:picLocks noChangeAspect="1"/>
          </p:cNvPicPr>
          <p:nvPr userDrawn="1"/>
        </p:nvPicPr>
        <p:blipFill>
          <a:blip r:embed="rId2"/>
          <a:stretch>
            <a:fillRect/>
          </a:stretch>
        </p:blipFill>
        <p:spPr>
          <a:xfrm>
            <a:off x="550655" y="6121400"/>
            <a:ext cx="1455623" cy="565475"/>
          </a:xfrm>
          <a:prstGeom prst="rect">
            <a:avLst/>
          </a:prstGeom>
        </p:spPr>
      </p:pic>
      <p:pic>
        <p:nvPicPr>
          <p:cNvPr id="4" name="Picture 3" descr="ConnectWithUs_PurpleGre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5373" y="6128936"/>
            <a:ext cx="5372608" cy="292608"/>
          </a:xfrm>
          <a:prstGeom prst="rect">
            <a:avLst/>
          </a:prstGeom>
        </p:spPr>
      </p:pic>
      <p:pic>
        <p:nvPicPr>
          <p:cNvPr id="5" name="Picture 4" descr="HeaderBar_PurpleOrange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sp>
        <p:nvSpPr>
          <p:cNvPr id="11" name="TextBox 10">
            <a:extLst>
              <a:ext uri="{FF2B5EF4-FFF2-40B4-BE49-F238E27FC236}">
                <a16:creationId xmlns:a16="http://schemas.microsoft.com/office/drawing/2014/main" id="{622EE942-1FC2-4513-8EDE-69885A68CE5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rgbClr val="7030A0"/>
                </a:solidFill>
                <a:latin typeface="Franklin Gothic Demi Cond" panose="020B0706030402020204" pitchFamily="34" charset="0"/>
              </a:rPr>
              <a:t>FOLLOW US </a:t>
            </a:r>
            <a:r>
              <a:rPr lang="en-US" sz="1467" b="0" spc="0">
                <a:solidFill>
                  <a:srgbClr val="7030A0"/>
                </a:solidFill>
                <a:latin typeface="Franklin Gothic Demi Cond" panose="020B0706030402020204" pitchFamily="34" charset="0"/>
              </a:rPr>
              <a:t>@</a:t>
            </a:r>
            <a:r>
              <a:rPr lang="en-US" sz="1467" b="0" spc="0" err="1">
                <a:solidFill>
                  <a:srgbClr val="7030A0"/>
                </a:solidFill>
                <a:latin typeface="Franklin Gothic Demi Cond" panose="020B0706030402020204" pitchFamily="34" charset="0"/>
              </a:rPr>
              <a:t>DenverCASR</a:t>
            </a:r>
            <a:endParaRPr lang="en-US" sz="1467" b="0" spc="0">
              <a:solidFill>
                <a:srgbClr val="7030A0"/>
              </a:solidFill>
              <a:latin typeface="Franklin Gothic Demi Cond" panose="020B0706030402020204" pitchFamily="34" charset="0"/>
            </a:endParaRPr>
          </a:p>
        </p:txBody>
      </p:sp>
    </p:spTree>
    <p:extLst>
      <p:ext uri="{BB962C8B-B14F-4D97-AF65-F5344CB8AC3E}">
        <p14:creationId xmlns:p14="http://schemas.microsoft.com/office/powerpoint/2010/main" val="1470185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03_Title and Content_e">
    <p:spTree>
      <p:nvGrpSpPr>
        <p:cNvPr id="1" name=""/>
        <p:cNvGrpSpPr/>
        <p:nvPr/>
      </p:nvGrpSpPr>
      <p:grpSpPr>
        <a:xfrm>
          <a:off x="0" y="0"/>
          <a:ext cx="0" cy="0"/>
          <a:chOff x="0" y="0"/>
          <a:chExt cx="0" cy="0"/>
        </a:xfrm>
      </p:grpSpPr>
      <p:sp>
        <p:nvSpPr>
          <p:cNvPr id="7" name="Rectangle 6"/>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D8D24"/>
              </a:solidFill>
            </a:endParaRPr>
          </a:p>
        </p:txBody>
      </p:sp>
      <p:sp>
        <p:nvSpPr>
          <p:cNvPr id="2" name="Title 1"/>
          <p:cNvSpPr>
            <a:spLocks noGrp="1"/>
          </p:cNvSpPr>
          <p:nvPr>
            <p:ph type="title"/>
          </p:nvPr>
        </p:nvSpPr>
        <p:spPr>
          <a:xfrm>
            <a:off x="1651000" y="1377950"/>
            <a:ext cx="9144000" cy="1290639"/>
          </a:xfrm>
        </p:spPr>
        <p:txBody>
          <a:bodyPr>
            <a:normAutofit/>
          </a:bodyPr>
          <a:lstStyle>
            <a:lvl1pPr algn="l">
              <a:defRPr sz="5067" baseline="0">
                <a:solidFill>
                  <a:srgbClr val="F3901D"/>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4" name="Picture 3"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8" name="Picture 7" descr="ConnectWithUs_YellowWhite.png">
            <a:extLst>
              <a:ext uri="{FF2B5EF4-FFF2-40B4-BE49-F238E27FC236}">
                <a16:creationId xmlns:a16="http://schemas.microsoft.com/office/drawing/2014/main" id="{749DACED-D439-4B93-B4D0-86EAFF767D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9" name="Picture 8">
            <a:extLst>
              <a:ext uri="{FF2B5EF4-FFF2-40B4-BE49-F238E27FC236}">
                <a16:creationId xmlns:a16="http://schemas.microsoft.com/office/drawing/2014/main" id="{8DDBCC5A-DAB7-453D-AC26-3FB9AEEDD65D}"/>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1" name="TextBox 10">
            <a:extLst>
              <a:ext uri="{FF2B5EF4-FFF2-40B4-BE49-F238E27FC236}">
                <a16:creationId xmlns:a16="http://schemas.microsoft.com/office/drawing/2014/main" id="{BBB86FD5-DDAB-4EDB-B344-B8BD22E18E1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730562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04_Title and Content_e">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5"/>
                </a:solidFill>
                <a:latin typeface="Franklin Gothic Book"/>
              </a:defRPr>
            </a:lvl1pPr>
          </a:lstStyle>
          <a:p>
            <a:r>
              <a:rPr lang="en-US"/>
              <a:t>Click to edit Master title style</a:t>
            </a:r>
          </a:p>
        </p:txBody>
      </p:sp>
      <p:sp>
        <p:nvSpPr>
          <p:cNvPr id="10" name="Rectangle 9"/>
          <p:cNvSpPr/>
          <p:nvPr userDrawn="1"/>
        </p:nvSpPr>
        <p:spPr>
          <a:xfrm>
            <a:off x="1106520" y="623882"/>
            <a:ext cx="3219075" cy="3714317"/>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39"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sp>
        <p:nvSpPr>
          <p:cNvPr id="14" name="Content Placeholder 2"/>
          <p:cNvSpPr>
            <a:spLocks noGrp="1" noChangeAspect="1"/>
          </p:cNvSpPr>
          <p:nvPr>
            <p:ph idx="1"/>
          </p:nvPr>
        </p:nvSpPr>
        <p:spPr>
          <a:xfrm>
            <a:off x="6115353" y="623882"/>
            <a:ext cx="5767009" cy="511451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pic>
        <p:nvPicPr>
          <p:cNvPr id="16" name="Picture 15"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38" y="4429881"/>
            <a:ext cx="4973437" cy="106195"/>
          </a:xfrm>
          <a:prstGeom prst="rect">
            <a:avLst/>
          </a:prstGeom>
        </p:spPr>
      </p:pic>
      <p:sp>
        <p:nvSpPr>
          <p:cNvPr id="21" name="Rectangle 2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1" name="Picture 10" descr="ConnectWithUs_YellowWhite.png">
            <a:extLst>
              <a:ext uri="{FF2B5EF4-FFF2-40B4-BE49-F238E27FC236}">
                <a16:creationId xmlns:a16="http://schemas.microsoft.com/office/drawing/2014/main" id="{EB334259-92AB-4E2A-A770-C95F41617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2CE0FCB5-AACF-4F76-8BED-705058B042ED}"/>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7" name="TextBox 16">
            <a:extLst>
              <a:ext uri="{FF2B5EF4-FFF2-40B4-BE49-F238E27FC236}">
                <a16:creationId xmlns:a16="http://schemas.microsoft.com/office/drawing/2014/main" id="{58B42D5C-42D6-475A-8DB2-6B0E35D3D41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822993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5_Thre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0"/>
            <a:ext cx="5678213"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403296"/>
            <a:ext cx="60959" cy="914400"/>
          </a:xfrm>
          <a:prstGeom prst="rect">
            <a:avLst/>
          </a:prstGeom>
          <a:solidFill>
            <a:srgbClr val="400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596029"/>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4"/>
            <a:ext cx="5678213" cy="912379"/>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788763"/>
            <a:ext cx="60959"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4" name="Picture 23"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15" name="Picture 14" descr="ConnectWithUs_YellowWhite.png">
            <a:extLst>
              <a:ext uri="{FF2B5EF4-FFF2-40B4-BE49-F238E27FC236}">
                <a16:creationId xmlns:a16="http://schemas.microsoft.com/office/drawing/2014/main" id="{B7FC81E9-B3AE-4A8E-886E-56793CC5BC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9" name="Picture 18">
            <a:extLst>
              <a:ext uri="{FF2B5EF4-FFF2-40B4-BE49-F238E27FC236}">
                <a16:creationId xmlns:a16="http://schemas.microsoft.com/office/drawing/2014/main" id="{732B664D-B6A2-4656-A0B1-94555659DD76}"/>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21" name="TextBox 20">
            <a:extLst>
              <a:ext uri="{FF2B5EF4-FFF2-40B4-BE49-F238E27FC236}">
                <a16:creationId xmlns:a16="http://schemas.microsoft.com/office/drawing/2014/main" id="{77FD0539-18B4-4B02-8AC5-A5E156B8FBC2}"/>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885302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06_Five Content Category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7"/>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49"/>
            <a:ext cx="5668288" cy="5449377"/>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1"/>
            <a:ext cx="5678213"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09" y="2248480"/>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1"/>
            <a:ext cx="5678213" cy="73509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7" y="3207388"/>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6" y="4166296"/>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5"/>
            <a:ext cx="5678213"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89" y="5128405"/>
            <a:ext cx="6095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5" name="Picture 24"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pic>
        <p:nvPicPr>
          <p:cNvPr id="17" name="Picture 16" descr="ConnectWithUs_YellowWhite.png">
            <a:extLst>
              <a:ext uri="{FF2B5EF4-FFF2-40B4-BE49-F238E27FC236}">
                <a16:creationId xmlns:a16="http://schemas.microsoft.com/office/drawing/2014/main" id="{5AE0AD78-31E1-4487-BA47-20512501F3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1" name="Picture 20">
            <a:extLst>
              <a:ext uri="{FF2B5EF4-FFF2-40B4-BE49-F238E27FC236}">
                <a16:creationId xmlns:a16="http://schemas.microsoft.com/office/drawing/2014/main" id="{901D92F7-55B8-415C-97F4-9FEF25DB9CE5}"/>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23" name="TextBox 22">
            <a:extLst>
              <a:ext uri="{FF2B5EF4-FFF2-40B4-BE49-F238E27FC236}">
                <a16:creationId xmlns:a16="http://schemas.microsoft.com/office/drawing/2014/main" id="{2582ED2A-EA8E-40BB-AA2B-B4137DA11500}"/>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5217618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7_Multi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0" name="Picture 19"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913" y="1821537"/>
            <a:ext cx="5517657" cy="111828"/>
          </a:xfrm>
          <a:prstGeom prst="rect">
            <a:avLst/>
          </a:prstGeom>
        </p:spPr>
      </p:pic>
      <p:pic>
        <p:nvPicPr>
          <p:cNvPr id="9" name="Picture 8" descr="ConnectWithUs_YellowWhite.png">
            <a:extLst>
              <a:ext uri="{FF2B5EF4-FFF2-40B4-BE49-F238E27FC236}">
                <a16:creationId xmlns:a16="http://schemas.microsoft.com/office/drawing/2014/main" id="{B20E6551-9591-445D-9969-17965A3B35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0563CE80-03D9-4080-B3BF-4CF9858C25AA}"/>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3" name="TextBox 12">
            <a:extLst>
              <a:ext uri="{FF2B5EF4-FFF2-40B4-BE49-F238E27FC236}">
                <a16:creationId xmlns:a16="http://schemas.microsoft.com/office/drawing/2014/main" id="{DCE128F3-C7F5-42A5-829E-5A9F95D9C404}"/>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258579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08_Three Boxed Content_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rgbClr val="400F60"/>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5"/>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78" indent="0">
              <a:buNone/>
              <a:defRPr/>
            </a:lvl5pPr>
          </a:lstStyle>
          <a:p>
            <a:pPr lvl="0"/>
            <a:r>
              <a:rPr lang="en-US"/>
              <a:t>Edit Master text styles</a:t>
            </a:r>
          </a:p>
        </p:txBody>
      </p:sp>
      <p:sp>
        <p:nvSpPr>
          <p:cNvPr id="25" name="Rectangle 24"/>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8" name="Picture 27" descr="ThinShearedLines_PurpleOrange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1" y="1723087"/>
            <a:ext cx="9668256" cy="111765"/>
          </a:xfrm>
          <a:prstGeom prst="rect">
            <a:avLst/>
          </a:prstGeom>
        </p:spPr>
      </p:pic>
      <p:pic>
        <p:nvPicPr>
          <p:cNvPr id="15" name="Picture 14" descr="ConnectWithUs_YellowWhite.png">
            <a:extLst>
              <a:ext uri="{FF2B5EF4-FFF2-40B4-BE49-F238E27FC236}">
                <a16:creationId xmlns:a16="http://schemas.microsoft.com/office/drawing/2014/main" id="{B79F1BB7-B4E9-4AB7-B334-B24C1682880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6" name="Picture 15">
            <a:extLst>
              <a:ext uri="{FF2B5EF4-FFF2-40B4-BE49-F238E27FC236}">
                <a16:creationId xmlns:a16="http://schemas.microsoft.com/office/drawing/2014/main" id="{70BC2CBF-8B99-44F2-B08D-D661704B5B7B}"/>
              </a:ext>
            </a:extLst>
          </p:cNvPr>
          <p:cNvPicPr>
            <a:picLocks noChangeAspect="1"/>
          </p:cNvPicPr>
          <p:nvPr userDrawn="1"/>
        </p:nvPicPr>
        <p:blipFill>
          <a:blip r:embed="rId8"/>
          <a:stretch>
            <a:fillRect/>
          </a:stretch>
        </p:blipFill>
        <p:spPr>
          <a:xfrm>
            <a:off x="562608" y="6121400"/>
            <a:ext cx="1431715" cy="565475"/>
          </a:xfrm>
          <a:prstGeom prst="rect">
            <a:avLst/>
          </a:prstGeom>
        </p:spPr>
      </p:pic>
      <p:sp>
        <p:nvSpPr>
          <p:cNvPr id="18" name="TextBox 17">
            <a:extLst>
              <a:ext uri="{FF2B5EF4-FFF2-40B4-BE49-F238E27FC236}">
                <a16:creationId xmlns:a16="http://schemas.microsoft.com/office/drawing/2014/main" id="{D2DB78A6-EA0D-4FB1-9881-FE56DD96683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490384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9_Transition Slide and Content_e">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9"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10"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a:t>Edit Master text styles</a:t>
            </a:r>
          </a:p>
          <a:p>
            <a:pPr lvl="1"/>
            <a:r>
              <a:rPr lang="en-US"/>
              <a:t>Second level</a:t>
            </a:r>
          </a:p>
        </p:txBody>
      </p:sp>
      <p:sp>
        <p:nvSpPr>
          <p:cNvPr id="14" name="Rectangle 13"/>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9" name="Picture 18" descr="ThinShearedLines_PurpleOrange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033" y="3826477"/>
            <a:ext cx="6096000" cy="111069"/>
          </a:xfrm>
          <a:prstGeom prst="rect">
            <a:avLst/>
          </a:prstGeom>
        </p:spPr>
      </p:pic>
      <p:pic>
        <p:nvPicPr>
          <p:cNvPr id="11" name="Picture 10" descr="ConnectWithUs_YellowWhite.png">
            <a:extLst>
              <a:ext uri="{FF2B5EF4-FFF2-40B4-BE49-F238E27FC236}">
                <a16:creationId xmlns:a16="http://schemas.microsoft.com/office/drawing/2014/main" id="{5D9EFB2C-8451-4220-AA10-C4AB0E47FF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E81EF60C-5362-4225-85AC-10AF7B2D58F4}"/>
              </a:ext>
            </a:extLst>
          </p:cNvPr>
          <p:cNvPicPr>
            <a:picLocks noChangeAspect="1"/>
          </p:cNvPicPr>
          <p:nvPr userDrawn="1"/>
        </p:nvPicPr>
        <p:blipFill>
          <a:blip r:embed="rId6"/>
          <a:stretch>
            <a:fillRect/>
          </a:stretch>
        </p:blipFill>
        <p:spPr>
          <a:xfrm>
            <a:off x="562608" y="6121400"/>
            <a:ext cx="1431715" cy="565475"/>
          </a:xfrm>
          <a:prstGeom prst="rect">
            <a:avLst/>
          </a:prstGeom>
        </p:spPr>
      </p:pic>
      <p:sp>
        <p:nvSpPr>
          <p:cNvPr id="16" name="TextBox 15">
            <a:extLst>
              <a:ext uri="{FF2B5EF4-FFF2-40B4-BE49-F238E27FC236}">
                <a16:creationId xmlns:a16="http://schemas.microsoft.com/office/drawing/2014/main" id="{964D3E1C-6DF1-45FA-B8B6-E3E90E17B921}"/>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6174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Multi Content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3" y="278851"/>
            <a:ext cx="5517657" cy="1537823"/>
          </a:xfrm>
        </p:spPr>
        <p:txBody>
          <a:bodyPr>
            <a:normAutofit/>
          </a:bodyPr>
          <a:lstStyle>
            <a:lvl1pPr algn="l">
              <a:defRPr sz="5067" baseline="0">
                <a:solidFill>
                  <a:schemeClr val="accent2"/>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2" name="Content Placeholder 3"/>
          <p:cNvSpPr>
            <a:spLocks noGrp="1"/>
          </p:cNvSpPr>
          <p:nvPr>
            <p:ph sz="quarter" idx="17"/>
          </p:nvPr>
        </p:nvSpPr>
        <p:spPr>
          <a:xfrm>
            <a:off x="6266453" y="278851"/>
            <a:ext cx="5324883" cy="5597755"/>
          </a:xfrm>
        </p:spPr>
        <p:txBody>
          <a:bodyPr>
            <a:normAutofit/>
          </a:bodyPr>
          <a:lstStyle>
            <a:lvl1pPr>
              <a:defRPr sz="3200">
                <a:latin typeface="Calibri Light" panose="020F0302020204030204" pitchFamily="34" charset="0"/>
                <a:cs typeface="Calibri Light" panose="020F0302020204030204" pitchFamily="34" charset="0"/>
              </a:defRPr>
            </a:lvl1pPr>
            <a:lvl2pPr marL="990551" indent="-380982">
              <a:buFont typeface="Courier New" panose="02070309020205020404" pitchFamily="49" charset="0"/>
              <a:buChar char="o"/>
              <a:defRPr sz="2667">
                <a:latin typeface="Calibri Light" panose="020F0302020204030204" pitchFamily="34" charset="0"/>
                <a:cs typeface="Calibri Light" panose="020F0302020204030204" pitchFamily="34" charset="0"/>
              </a:defRPr>
            </a:lvl2pPr>
            <a:lvl3pPr marL="1523962" indent="-304792">
              <a:buFont typeface="Arial" panose="020B0604020202020204" pitchFamily="34" charset="0"/>
              <a:buChar char="•"/>
              <a:defRPr sz="2400">
                <a:latin typeface="Calibri Light" panose="020F0302020204030204" pitchFamily="34" charset="0"/>
                <a:cs typeface="Calibri Light" panose="020F0302020204030204" pitchFamily="34" charset="0"/>
              </a:defRPr>
            </a:lvl3pPr>
            <a:lvl4pPr marL="2133547" indent="-304792">
              <a:buFont typeface="Courier New" panose="02070309020205020404" pitchFamily="49" charset="0"/>
              <a:buChar char="o"/>
              <a:defRPr sz="2133">
                <a:latin typeface="Calibri Light" panose="020F0302020204030204" pitchFamily="34" charset="0"/>
                <a:cs typeface="Calibri Light" panose="020F0302020204030204" pitchFamily="34" charset="0"/>
              </a:defRPr>
            </a:lvl4pPr>
            <a:lvl5pPr marL="2743131" indent="-304792">
              <a:buFont typeface="Arial" panose="020B0604020202020204" pitchFamily="34" charset="0"/>
              <a:buChar char="•"/>
              <a:defRPr sz="1867">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535912" y="1816668"/>
            <a:ext cx="5517659" cy="111312"/>
          </a:xfrm>
          <a:prstGeom prst="rect">
            <a:avLst/>
          </a:prstGeom>
        </p:spPr>
      </p:pic>
      <p:sp>
        <p:nvSpPr>
          <p:cNvPr id="14" name="Content Placeholder 3"/>
          <p:cNvSpPr>
            <a:spLocks noGrp="1"/>
          </p:cNvSpPr>
          <p:nvPr>
            <p:ph sz="quarter" idx="18"/>
          </p:nvPr>
        </p:nvSpPr>
        <p:spPr>
          <a:xfrm>
            <a:off x="535913" y="2222277"/>
            <a:ext cx="5517657" cy="3654328"/>
          </a:xfrm>
        </p:spPr>
        <p:txBody>
          <a:bodyPr>
            <a:normAutofit/>
          </a:bodyPr>
          <a:lstStyle>
            <a:lvl1pPr>
              <a:defRPr sz="3200">
                <a:latin typeface="Calibri Light" panose="020F0302020204030204" pitchFamily="34" charset="0"/>
                <a:cs typeface="Calibri Light" panose="020F0302020204030204" pitchFamily="34" charset="0"/>
              </a:defRPr>
            </a:lvl1pPr>
            <a:lvl2pPr marL="990551" indent="-380982">
              <a:buFont typeface="Courier New" panose="02070309020205020404" pitchFamily="49" charset="0"/>
              <a:buChar char="o"/>
              <a:defRPr sz="2667">
                <a:latin typeface="Calibri Light" panose="020F0302020204030204" pitchFamily="34" charset="0"/>
                <a:cs typeface="Calibri Light" panose="020F0302020204030204" pitchFamily="34" charset="0"/>
              </a:defRPr>
            </a:lvl2pPr>
            <a:lvl3pPr marL="1523962" indent="-304792">
              <a:buFont typeface="Arial" panose="020B0604020202020204" pitchFamily="34" charset="0"/>
              <a:buChar char="•"/>
              <a:defRPr sz="2400">
                <a:latin typeface="Calibri Light" panose="020F0302020204030204" pitchFamily="34" charset="0"/>
                <a:cs typeface="Calibri Light" panose="020F0302020204030204" pitchFamily="34" charset="0"/>
              </a:defRPr>
            </a:lvl3pPr>
            <a:lvl4pPr marL="2133547" indent="-304792">
              <a:buFont typeface="Courier New" panose="02070309020205020404" pitchFamily="49" charset="0"/>
              <a:buChar char="o"/>
              <a:defRPr sz="2133">
                <a:latin typeface="Calibri Light" panose="020F0302020204030204" pitchFamily="34" charset="0"/>
                <a:cs typeface="Calibri Light" panose="020F0302020204030204" pitchFamily="34" charset="0"/>
              </a:defRPr>
            </a:lvl4pPr>
            <a:lvl5pPr marL="2743131" indent="-304792">
              <a:buFont typeface="Arial" panose="020B0604020202020204" pitchFamily="34" charset="0"/>
              <a:buChar char="•"/>
              <a:defRPr sz="1867">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6" name="Picture 15" descr="ConnectWithUs_Yellow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1" name="Picture 10">
            <a:extLst>
              <a:ext uri="{FF2B5EF4-FFF2-40B4-BE49-F238E27FC236}">
                <a16:creationId xmlns:a16="http://schemas.microsoft.com/office/drawing/2014/main" id="{394CFC78-5465-4F82-BAAC-20913ABC2E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1868254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Single Content Banner_e">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8" name="Picture 7" descr="HeaderBar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12" name="Title 1"/>
          <p:cNvSpPr>
            <a:spLocks noGrp="1"/>
          </p:cNvSpPr>
          <p:nvPr>
            <p:ph type="title"/>
          </p:nvPr>
        </p:nvSpPr>
        <p:spPr>
          <a:xfrm>
            <a:off x="1651000" y="1064683"/>
            <a:ext cx="9144000" cy="1290639"/>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1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9" name="Picture 8" descr="ConnectWithUs_YellowWhite.png">
            <a:extLst>
              <a:ext uri="{FF2B5EF4-FFF2-40B4-BE49-F238E27FC236}">
                <a16:creationId xmlns:a16="http://schemas.microsoft.com/office/drawing/2014/main" id="{58A12B32-6B21-4C60-B0CE-A91E422BD5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8AC19713-74A6-48B7-8AA2-9DB12F2495FC}"/>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9EAF80EB-C868-43DD-94B8-4C488DD2E138}"/>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2312598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1_Single Content_e">
    <p:spTree>
      <p:nvGrpSpPr>
        <p:cNvPr id="1" name=""/>
        <p:cNvGrpSpPr/>
        <p:nvPr/>
      </p:nvGrpSpPr>
      <p:grpSpPr>
        <a:xfrm>
          <a:off x="0" y="0"/>
          <a:ext cx="0" cy="0"/>
          <a:chOff x="0" y="0"/>
          <a:chExt cx="0" cy="0"/>
        </a:xfrm>
      </p:grpSpPr>
      <p:sp>
        <p:nvSpPr>
          <p:cNvPr id="11" name="Rectangle 10"/>
          <p:cNvSpPr/>
          <p:nvPr userDrawn="1"/>
        </p:nvSpPr>
        <p:spPr>
          <a:xfrm>
            <a:off x="0" y="5970229"/>
            <a:ext cx="12192000" cy="887771"/>
          </a:xfrm>
          <a:prstGeom prst="rect">
            <a:avLst/>
          </a:prstGeom>
          <a:solidFill>
            <a:srgbClr val="F39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2" name="Title 1"/>
          <p:cNvSpPr>
            <a:spLocks noGrp="1"/>
          </p:cNvSpPr>
          <p:nvPr>
            <p:ph type="title"/>
          </p:nvPr>
        </p:nvSpPr>
        <p:spPr>
          <a:xfrm>
            <a:off x="1651000" y="1064683"/>
            <a:ext cx="9144000" cy="1290639"/>
          </a:xfrm>
        </p:spPr>
        <p:txBody>
          <a:bodyPr>
            <a:normAutofit/>
          </a:bodyPr>
          <a:lstStyle>
            <a:lvl1pPr algn="l">
              <a:defRPr sz="5067" baseline="0">
                <a:solidFill>
                  <a:schemeClr val="accent5"/>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59"/>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8" name="Rectangle 7"/>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12" name="Picture 11" descr="ConnectWithUs_YellowWhite.png">
            <a:extLst>
              <a:ext uri="{FF2B5EF4-FFF2-40B4-BE49-F238E27FC236}">
                <a16:creationId xmlns:a16="http://schemas.microsoft.com/office/drawing/2014/main" id="{44FEDDC2-83CA-482D-BBB6-FE7D5EF30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EE2078CE-CC83-419C-99AA-98918E6223DA}"/>
              </a:ext>
            </a:extLst>
          </p:cNvPr>
          <p:cNvPicPr>
            <a:picLocks noChangeAspect="1"/>
          </p:cNvPicPr>
          <p:nvPr userDrawn="1"/>
        </p:nvPicPr>
        <p:blipFill>
          <a:blip r:embed="rId3"/>
          <a:stretch>
            <a:fillRect/>
          </a:stretch>
        </p:blipFill>
        <p:spPr>
          <a:xfrm>
            <a:off x="562608" y="6121400"/>
            <a:ext cx="1431715" cy="565475"/>
          </a:xfrm>
          <a:prstGeom prst="rect">
            <a:avLst/>
          </a:prstGeom>
        </p:spPr>
      </p:pic>
      <p:sp>
        <p:nvSpPr>
          <p:cNvPr id="9" name="TextBox 8">
            <a:extLst>
              <a:ext uri="{FF2B5EF4-FFF2-40B4-BE49-F238E27FC236}">
                <a16:creationId xmlns:a16="http://schemas.microsoft.com/office/drawing/2014/main" id="{EE840BE0-BDA7-4FF2-A100-3FC4D29CE5F7}"/>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092171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_Double Content_e">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0"/>
            <a:ext cx="9144000" cy="1085911"/>
          </a:xfrm>
        </p:spPr>
        <p:txBody>
          <a:bodyPr>
            <a:normAutofit/>
          </a:bodyPr>
          <a:lstStyle>
            <a:lvl1pPr algn="ctr">
              <a:defRPr sz="5067" baseline="0">
                <a:solidFill>
                  <a:schemeClr val="accent5"/>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0"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1"/>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21" name="Rectangle 20"/>
          <p:cNvSpPr/>
          <p:nvPr userDrawn="1"/>
        </p:nvSpPr>
        <p:spPr>
          <a:xfrm>
            <a:off x="0" y="5970229"/>
            <a:ext cx="12192000" cy="887771"/>
          </a:xfrm>
          <a:prstGeom prst="rect">
            <a:avLst/>
          </a:prstGeom>
          <a:solidFill>
            <a:srgbClr val="6D8D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pic>
        <p:nvPicPr>
          <p:cNvPr id="24" name="Picture 23" descr="ThinShearedLines_PurpleOrange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pic>
        <p:nvPicPr>
          <p:cNvPr id="9" name="Picture 8" descr="ConnectWithUs_YellowWhite.png">
            <a:extLst>
              <a:ext uri="{FF2B5EF4-FFF2-40B4-BE49-F238E27FC236}">
                <a16:creationId xmlns:a16="http://schemas.microsoft.com/office/drawing/2014/main" id="{A94B0857-3C7C-4C38-B561-4A3E5F4325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0" name="Picture 9">
            <a:extLst>
              <a:ext uri="{FF2B5EF4-FFF2-40B4-BE49-F238E27FC236}">
                <a16:creationId xmlns:a16="http://schemas.microsoft.com/office/drawing/2014/main" id="{64C494A0-D803-4E18-99F8-0979B4E022BD}"/>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2" name="TextBox 11">
            <a:extLst>
              <a:ext uri="{FF2B5EF4-FFF2-40B4-BE49-F238E27FC236}">
                <a16:creationId xmlns:a16="http://schemas.microsoft.com/office/drawing/2014/main" id="{60234DFB-5790-4320-8928-8E7E89903BFA}"/>
              </a:ext>
            </a:extLst>
          </p:cNvPr>
          <p:cNvSpPr txBox="1"/>
          <p:nvPr userDrawn="1"/>
        </p:nvSpPr>
        <p:spPr>
          <a:xfrm>
            <a:off x="9870141" y="6341050"/>
            <a:ext cx="2120840"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919838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02_Title Slide_b">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2" y="1947337"/>
            <a:ext cx="9525673" cy="1549399"/>
          </a:xfrm>
        </p:spPr>
        <p:txBody>
          <a:bodyPr>
            <a:noAutofit/>
          </a:bodyPr>
          <a:lstStyle>
            <a:lvl1pPr algn="l">
              <a:defRPr sz="5867">
                <a:solidFill>
                  <a:srgbClr val="002D56"/>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5"/>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2" name="Picture 11" descr="ConnectWithUs_NavyWhite.png">
            <a:extLst>
              <a:ext uri="{FF2B5EF4-FFF2-40B4-BE49-F238E27FC236}">
                <a16:creationId xmlns:a16="http://schemas.microsoft.com/office/drawing/2014/main" id="{BF62EBCA-3DC2-409F-85F4-E998AF51B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003" y="6121400"/>
            <a:ext cx="5372608" cy="292608"/>
          </a:xfrm>
          <a:prstGeom prst="rect">
            <a:avLst/>
          </a:prstGeom>
        </p:spPr>
      </p:pic>
      <p:pic>
        <p:nvPicPr>
          <p:cNvPr id="13" name="Picture 12">
            <a:extLst>
              <a:ext uri="{FF2B5EF4-FFF2-40B4-BE49-F238E27FC236}">
                <a16:creationId xmlns:a16="http://schemas.microsoft.com/office/drawing/2014/main" id="{F7C80B35-8338-45DD-B730-6984AE323ABF}"/>
              </a:ext>
            </a:extLst>
          </p:cNvPr>
          <p:cNvPicPr>
            <a:picLocks noChangeAspect="1"/>
          </p:cNvPicPr>
          <p:nvPr userDrawn="1"/>
        </p:nvPicPr>
        <p:blipFill>
          <a:blip r:embed="rId4"/>
          <a:stretch>
            <a:fillRect/>
          </a:stretch>
        </p:blipFill>
        <p:spPr>
          <a:xfrm>
            <a:off x="562608" y="6121400"/>
            <a:ext cx="1431715" cy="565475"/>
          </a:xfrm>
          <a:prstGeom prst="rect">
            <a:avLst/>
          </a:prstGeom>
        </p:spPr>
      </p:pic>
      <p:sp>
        <p:nvSpPr>
          <p:cNvPr id="15" name="TextBox 14">
            <a:extLst>
              <a:ext uri="{FF2B5EF4-FFF2-40B4-BE49-F238E27FC236}">
                <a16:creationId xmlns:a16="http://schemas.microsoft.com/office/drawing/2014/main" id="{A8439483-2559-4C72-AFF5-4BF6D07622C8}"/>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tx2"/>
                </a:solidFill>
                <a:latin typeface="Franklin Gothic Demi Cond" panose="020B0706030402020204" pitchFamily="34" charset="0"/>
              </a:rPr>
              <a:t>FOLLOW US </a:t>
            </a:r>
            <a:r>
              <a:rPr lang="en-US" sz="1467" b="0" spc="0">
                <a:solidFill>
                  <a:schemeClr val="tx2"/>
                </a:solidFill>
                <a:latin typeface="Franklin Gothic Demi Cond" panose="020B0706030402020204" pitchFamily="34" charset="0"/>
              </a:rPr>
              <a:t>@</a:t>
            </a:r>
            <a:r>
              <a:rPr lang="en-US" sz="1467" b="0" spc="0" err="1">
                <a:solidFill>
                  <a:schemeClr val="tx2"/>
                </a:solidFill>
                <a:latin typeface="Franklin Gothic Demi Cond" panose="020B0706030402020204" pitchFamily="34" charset="0"/>
              </a:rPr>
              <a:t>DenverCASR</a:t>
            </a:r>
            <a:endParaRPr lang="en-US" sz="1467" b="0" spc="0">
              <a:solidFill>
                <a:schemeClr val="tx2"/>
              </a:solidFill>
              <a:latin typeface="Franklin Gothic Demi Cond" panose="020B0706030402020204" pitchFamily="34" charset="0"/>
            </a:endParaRPr>
          </a:p>
        </p:txBody>
      </p:sp>
    </p:spTree>
    <p:extLst>
      <p:ext uri="{BB962C8B-B14F-4D97-AF65-F5344CB8AC3E}">
        <p14:creationId xmlns:p14="http://schemas.microsoft.com/office/powerpoint/2010/main" val="40344580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01_Title Slide_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98D3FE-A85D-5FC5-E995-7F744D3FE2D2}"/>
              </a:ext>
            </a:extLst>
          </p:cNvPr>
          <p:cNvSpPr/>
          <p:nvPr userDrawn="1"/>
        </p:nvSpPr>
        <p:spPr>
          <a:xfrm>
            <a:off x="0" y="1917843"/>
            <a:ext cx="12192000" cy="409128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E09FB5C6-9170-F966-D378-83F961E7D8DA}"/>
              </a:ext>
            </a:extLst>
          </p:cNvPr>
          <p:cNvSpPr/>
          <p:nvPr userDrawn="1"/>
        </p:nvSpPr>
        <p:spPr>
          <a:xfrm>
            <a:off x="0" y="1764590"/>
            <a:ext cx="12192000" cy="1018052"/>
          </a:xfrm>
          <a:prstGeom prst="rect">
            <a:avLst/>
          </a:prstGeom>
          <a:solidFill>
            <a:schemeClr val="accent1"/>
          </a:solidFill>
          <a:ln>
            <a:noFill/>
          </a:ln>
          <a:effectLst>
            <a:outerShdw blurRad="300669" dist="38100" dir="5400000" sx="102451" sy="102451"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2286000" y="1"/>
            <a:ext cx="9906000" cy="1703788"/>
          </a:xfrm>
        </p:spPr>
        <p:txBody>
          <a:bodyPr anchor="b">
            <a:noAutofit/>
          </a:bodyPr>
          <a:lstStyle>
            <a:lvl1pPr algn="l">
              <a:defRPr sz="5867" b="1">
                <a:solidFill>
                  <a:schemeClr val="accent3"/>
                </a:solidFill>
                <a:latin typeface="Franklin Gothic Book"/>
              </a:defRPr>
            </a:lvl1pPr>
          </a:lstStyle>
          <a:p>
            <a:r>
              <a:rPr lang="en-US"/>
              <a:t>EDIT MASTER TITLE STYLE</a:t>
            </a:r>
          </a:p>
        </p:txBody>
      </p:sp>
      <p:sp>
        <p:nvSpPr>
          <p:cNvPr id="3" name="Subtitle 2"/>
          <p:cNvSpPr>
            <a:spLocks noGrp="1"/>
          </p:cNvSpPr>
          <p:nvPr>
            <p:ph type="subTitle" idx="1"/>
          </p:nvPr>
        </p:nvSpPr>
        <p:spPr>
          <a:xfrm>
            <a:off x="2286000" y="1864589"/>
            <a:ext cx="8611275" cy="857251"/>
          </a:xfrm>
        </p:spPr>
        <p:txBody>
          <a:bodyPr>
            <a:normAutofit/>
          </a:bodyPr>
          <a:lstStyle>
            <a:lvl1pPr marL="0" indent="0" algn="l">
              <a:buNone/>
              <a:defRPr sz="2933" b="1">
                <a:solidFill>
                  <a:schemeClr val="accent3"/>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9" name="Picture 18">
            <a:extLst>
              <a:ext uri="{FF2B5EF4-FFF2-40B4-BE49-F238E27FC236}">
                <a16:creationId xmlns:a16="http://schemas.microsoft.com/office/drawing/2014/main" id="{6220B23D-0817-49ED-95FD-69EAAA40BE70}"/>
              </a:ext>
            </a:extLst>
          </p:cNvPr>
          <p:cNvPicPr>
            <a:picLocks noChangeAspect="1"/>
          </p:cNvPicPr>
          <p:nvPr userDrawn="1"/>
        </p:nvPicPr>
        <p:blipFill>
          <a:blip r:embed="rId2"/>
          <a:stretch>
            <a:fillRect/>
          </a:stretch>
        </p:blipFill>
        <p:spPr>
          <a:xfrm>
            <a:off x="558801" y="6147281"/>
            <a:ext cx="1182915" cy="459535"/>
          </a:xfrm>
          <a:prstGeom prst="rect">
            <a:avLst/>
          </a:prstGeom>
        </p:spPr>
      </p:pic>
      <p:pic>
        <p:nvPicPr>
          <p:cNvPr id="22" name="Picture 21" descr="ConnectWithUs_BlueGrey.png">
            <a:extLst>
              <a:ext uri="{FF2B5EF4-FFF2-40B4-BE49-F238E27FC236}">
                <a16:creationId xmlns:a16="http://schemas.microsoft.com/office/drawing/2014/main" id="{27A941F4-EBFD-4774-8E6A-6F75CE81C3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5" name="TextBox 4">
            <a:extLst>
              <a:ext uri="{FF2B5EF4-FFF2-40B4-BE49-F238E27FC236}">
                <a16:creationId xmlns:a16="http://schemas.microsoft.com/office/drawing/2014/main" id="{28813B9B-0788-4DDC-9AAC-2E02C7A5265B}"/>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pic>
        <p:nvPicPr>
          <p:cNvPr id="15" name="Picture 14" descr="A picture containing text&#10;&#10;Description automatically generated">
            <a:extLst>
              <a:ext uri="{FF2B5EF4-FFF2-40B4-BE49-F238E27FC236}">
                <a16:creationId xmlns:a16="http://schemas.microsoft.com/office/drawing/2014/main" id="{DFBBF43A-D864-583A-BB43-2B061469F38B}"/>
              </a:ext>
            </a:extLst>
          </p:cNvPr>
          <p:cNvPicPr>
            <a:picLocks noChangeAspect="1"/>
          </p:cNvPicPr>
          <p:nvPr userDrawn="1"/>
        </p:nvPicPr>
        <p:blipFill>
          <a:blip r:embed="rId4"/>
          <a:stretch>
            <a:fillRect/>
          </a:stretch>
        </p:blipFill>
        <p:spPr>
          <a:xfrm>
            <a:off x="0" y="493162"/>
            <a:ext cx="2310776" cy="2066105"/>
          </a:xfrm>
          <a:prstGeom prst="rect">
            <a:avLst/>
          </a:prstGeom>
        </p:spPr>
      </p:pic>
      <p:pic>
        <p:nvPicPr>
          <p:cNvPr id="17" name="Picture 16" descr="Logo&#10;&#10;Description automatically generated">
            <a:extLst>
              <a:ext uri="{FF2B5EF4-FFF2-40B4-BE49-F238E27FC236}">
                <a16:creationId xmlns:a16="http://schemas.microsoft.com/office/drawing/2014/main" id="{FC18E778-DF7E-3F86-F990-371D9997A063}"/>
              </a:ext>
            </a:extLst>
          </p:cNvPr>
          <p:cNvPicPr>
            <a:picLocks noChangeAspect="1"/>
          </p:cNvPicPr>
          <p:nvPr userDrawn="1"/>
        </p:nvPicPr>
        <p:blipFill>
          <a:blip r:embed="rId5">
            <a:alphaModFix amt="40000"/>
          </a:blip>
          <a:stretch>
            <a:fillRect/>
          </a:stretch>
        </p:blipFill>
        <p:spPr>
          <a:xfrm>
            <a:off x="-1" y="2999069"/>
            <a:ext cx="12191999" cy="2971160"/>
          </a:xfrm>
          <a:prstGeom prst="rect">
            <a:avLst/>
          </a:prstGeom>
        </p:spPr>
      </p:pic>
    </p:spTree>
    <p:extLst>
      <p:ext uri="{BB962C8B-B14F-4D97-AF65-F5344CB8AC3E}">
        <p14:creationId xmlns:p14="http://schemas.microsoft.com/office/powerpoint/2010/main" val="3036556913"/>
      </p:ext>
    </p:extLst>
  </p:cSld>
  <p:clrMapOvr>
    <a:masterClrMapping/>
  </p:clrMapOvr>
  <p:extLst>
    <p:ext uri="{DCECCB84-F9BA-43D5-87BE-67443E8EF086}">
      <p15:sldGuideLst xmlns:p15="http://schemas.microsoft.com/office/powerpoint/2012/main">
        <p15:guide id="1" orient="horz" pos="108">
          <p15:clr>
            <a:srgbClr val="FBAE40"/>
          </p15:clr>
        </p15:guide>
        <p15:guide id="2" pos="120">
          <p15:clr>
            <a:srgbClr val="FBAE40"/>
          </p15:clr>
        </p15:guide>
        <p15:guide id="3" pos="264">
          <p15:clr>
            <a:srgbClr val="FBAE40"/>
          </p15:clr>
        </p15:guide>
        <p15:guide id="4" orient="horz" pos="3132">
          <p15:clr>
            <a:srgbClr val="FBAE40"/>
          </p15:clr>
        </p15:guide>
        <p15:guide id="5" orient="horz" pos="2916">
          <p15:clr>
            <a:srgbClr val="FBAE40"/>
          </p15:clr>
        </p15:guide>
        <p15:guide id="6" orient="horz" pos="468">
          <p15:clr>
            <a:srgbClr val="FBAE40"/>
          </p15:clr>
        </p15:guide>
        <p15:guide id="7" pos="10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02_Title Slide_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BD49D-91CC-DF03-9688-1FC8D3569B31}"/>
              </a:ext>
            </a:extLst>
          </p:cNvPr>
          <p:cNvSpPr/>
          <p:nvPr userDrawn="1"/>
        </p:nvSpPr>
        <p:spPr>
          <a:xfrm>
            <a:off x="0" y="1357614"/>
            <a:ext cx="12192000" cy="46515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descr="Logo&#10;&#10;Description automatically generated">
            <a:extLst>
              <a:ext uri="{FF2B5EF4-FFF2-40B4-BE49-F238E27FC236}">
                <a16:creationId xmlns:a16="http://schemas.microsoft.com/office/drawing/2014/main" id="{DBE35CD8-D70B-7A3C-68BB-E6A310597AD7}"/>
              </a:ext>
            </a:extLst>
          </p:cNvPr>
          <p:cNvPicPr>
            <a:picLocks noChangeAspect="1"/>
          </p:cNvPicPr>
          <p:nvPr userDrawn="1"/>
        </p:nvPicPr>
        <p:blipFill>
          <a:blip r:embed="rId2">
            <a:alphaModFix amt="40000"/>
          </a:blip>
          <a:stretch>
            <a:fillRect/>
          </a:stretch>
        </p:blipFill>
        <p:spPr>
          <a:xfrm>
            <a:off x="-1" y="2999069"/>
            <a:ext cx="12191999" cy="2971160"/>
          </a:xfrm>
          <a:prstGeom prst="rect">
            <a:avLst/>
          </a:prstGeom>
        </p:spPr>
      </p:pic>
      <p:sp>
        <p:nvSpPr>
          <p:cNvPr id="14" name="Rectangle 13">
            <a:extLst>
              <a:ext uri="{FF2B5EF4-FFF2-40B4-BE49-F238E27FC236}">
                <a16:creationId xmlns:a16="http://schemas.microsoft.com/office/drawing/2014/main" id="{9CFBF89E-E326-351A-8946-9C7B199253AE}"/>
              </a:ext>
            </a:extLst>
          </p:cNvPr>
          <p:cNvSpPr/>
          <p:nvPr userDrawn="1"/>
        </p:nvSpPr>
        <p:spPr>
          <a:xfrm>
            <a:off x="0" y="339562"/>
            <a:ext cx="12192000" cy="1264533"/>
          </a:xfrm>
          <a:prstGeom prst="rect">
            <a:avLst/>
          </a:prstGeom>
          <a:solidFill>
            <a:schemeClr val="accent1"/>
          </a:solidFill>
          <a:ln>
            <a:noFill/>
          </a:ln>
          <a:effectLst>
            <a:outerShdw blurRad="198615" dist="38100" dir="5400000" sx="101253" sy="101253"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5" name="Rectangle 4">
            <a:extLst>
              <a:ext uri="{FF2B5EF4-FFF2-40B4-BE49-F238E27FC236}">
                <a16:creationId xmlns:a16="http://schemas.microsoft.com/office/drawing/2014/main" id="{665FBB05-4CA4-1FCA-6992-845C379C00A5}"/>
              </a:ext>
            </a:extLst>
          </p:cNvPr>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A5FB5AA5-4AA1-F3EF-D0DA-7DC636C65E00}"/>
              </a:ext>
            </a:extLst>
          </p:cNvPr>
          <p:cNvPicPr>
            <a:picLocks noChangeAspect="1"/>
          </p:cNvPicPr>
          <p:nvPr userDrawn="1"/>
        </p:nvPicPr>
        <p:blipFill>
          <a:blip r:embed="rId3"/>
          <a:stretch>
            <a:fillRect/>
          </a:stretch>
        </p:blipFill>
        <p:spPr>
          <a:xfrm>
            <a:off x="558801" y="6147281"/>
            <a:ext cx="1182915" cy="459535"/>
          </a:xfrm>
          <a:prstGeom prst="rect">
            <a:avLst/>
          </a:prstGeom>
        </p:spPr>
      </p:pic>
      <p:sp>
        <p:nvSpPr>
          <p:cNvPr id="2" name="Title 1"/>
          <p:cNvSpPr>
            <a:spLocks noGrp="1"/>
          </p:cNvSpPr>
          <p:nvPr>
            <p:ph type="ctrTitle" hasCustomPrompt="1"/>
          </p:nvPr>
        </p:nvSpPr>
        <p:spPr>
          <a:xfrm>
            <a:off x="1464062" y="1855280"/>
            <a:ext cx="10445479" cy="1641456"/>
          </a:xfrm>
        </p:spPr>
        <p:txBody>
          <a:bodyPr anchor="b">
            <a:noAutofit/>
          </a:bodyPr>
          <a:lstStyle>
            <a:lvl1pPr algn="l">
              <a:defRPr sz="5867" b="1">
                <a:solidFill>
                  <a:schemeClr val="tx1"/>
                </a:solidFill>
                <a:latin typeface="Franklin Gothic Book"/>
              </a:defRPr>
            </a:lvl1pPr>
          </a:lstStyle>
          <a:p>
            <a:r>
              <a:rPr lang="en-US"/>
              <a:t>EDIT MASTER TITLE STYLE</a:t>
            </a:r>
          </a:p>
        </p:txBody>
      </p:sp>
      <p:sp>
        <p:nvSpPr>
          <p:cNvPr id="3" name="Subtitle 2"/>
          <p:cNvSpPr>
            <a:spLocks noGrp="1"/>
          </p:cNvSpPr>
          <p:nvPr>
            <p:ph type="subTitle" idx="1"/>
          </p:nvPr>
        </p:nvSpPr>
        <p:spPr>
          <a:xfrm>
            <a:off x="1464061" y="3496735"/>
            <a:ext cx="8611275" cy="857251"/>
          </a:xfrm>
        </p:spPr>
        <p:txBody>
          <a:bodyPr>
            <a:normAutofit/>
          </a:bodyPr>
          <a:lstStyle>
            <a:lvl1pPr marL="0" indent="0" algn="l">
              <a:buNone/>
              <a:defRPr sz="2933">
                <a:solidFill>
                  <a:schemeClr val="tx1"/>
                </a:solidFill>
                <a:latin typeface="Franklin Gothic Book"/>
                <a:cs typeface="Franklin Gothic Boo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3" name="Picture 12" descr="ConnectWithUs_BlueGrey.png">
            <a:extLst>
              <a:ext uri="{FF2B5EF4-FFF2-40B4-BE49-F238E27FC236}">
                <a16:creationId xmlns:a16="http://schemas.microsoft.com/office/drawing/2014/main" id="{FAB76D33-070B-4042-871A-67B0C07449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106D6E1A-A779-405A-AC7A-ED171846E4DB}"/>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
        <p:nvSpPr>
          <p:cNvPr id="20" name="Rectangle 19">
            <a:extLst>
              <a:ext uri="{FF2B5EF4-FFF2-40B4-BE49-F238E27FC236}">
                <a16:creationId xmlns:a16="http://schemas.microsoft.com/office/drawing/2014/main" id="{0A62B102-9077-6DB2-7154-166A23B4C3E5}"/>
              </a:ext>
            </a:extLst>
          </p:cNvPr>
          <p:cNvSpPr/>
          <p:nvPr userDrawn="1"/>
        </p:nvSpPr>
        <p:spPr>
          <a:xfrm>
            <a:off x="0" y="590671"/>
            <a:ext cx="12192000" cy="524260"/>
          </a:xfrm>
          <a:prstGeom prst="rect">
            <a:avLst/>
          </a:prstGeom>
          <a:gradFill flip="none" rotWithShape="1">
            <a:gsLst>
              <a:gs pos="16000">
                <a:schemeClr val="accent1"/>
              </a:gs>
              <a:gs pos="28000">
                <a:schemeClr val="accent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17" name="Picture 16" descr="Logo, icon&#10;&#10;Description automatically generated">
            <a:extLst>
              <a:ext uri="{FF2B5EF4-FFF2-40B4-BE49-F238E27FC236}">
                <a16:creationId xmlns:a16="http://schemas.microsoft.com/office/drawing/2014/main" id="{AE53548E-EBF1-0135-C79E-296B3D4F03A5}"/>
              </a:ext>
            </a:extLst>
          </p:cNvPr>
          <p:cNvPicPr>
            <a:picLocks noChangeAspect="1"/>
          </p:cNvPicPr>
          <p:nvPr userDrawn="1"/>
        </p:nvPicPr>
        <p:blipFill>
          <a:blip r:embed="rId5"/>
          <a:stretch>
            <a:fillRect/>
          </a:stretch>
        </p:blipFill>
        <p:spPr>
          <a:xfrm>
            <a:off x="10075337" y="630489"/>
            <a:ext cx="1834204" cy="415292"/>
          </a:xfrm>
          <a:prstGeom prst="rect">
            <a:avLst/>
          </a:prstGeom>
        </p:spPr>
      </p:pic>
      <p:sp>
        <p:nvSpPr>
          <p:cNvPr id="19" name="Subtitle 2">
            <a:extLst>
              <a:ext uri="{FF2B5EF4-FFF2-40B4-BE49-F238E27FC236}">
                <a16:creationId xmlns:a16="http://schemas.microsoft.com/office/drawing/2014/main" id="{CF40C5A8-37B8-4F15-95D1-A107C032B200}"/>
              </a:ext>
            </a:extLst>
          </p:cNvPr>
          <p:cNvSpPr txBox="1">
            <a:spLocks/>
          </p:cNvSpPr>
          <p:nvPr userDrawn="1"/>
        </p:nvSpPr>
        <p:spPr>
          <a:xfrm>
            <a:off x="4256869" y="635000"/>
            <a:ext cx="5122720" cy="467957"/>
          </a:xfrm>
          <a:prstGeom prst="rect">
            <a:avLst/>
          </a:prstGeom>
        </p:spPr>
        <p:txBody>
          <a:bodyPr vert="horz" lIns="121920" tIns="60960" rIns="121920" bIns="60960" rtlCol="0" anchor="ctr">
            <a:normAutofit lnSpcReduction="10000"/>
          </a:bodyPr>
          <a:lstStyle>
            <a:lvl1pPr marL="0" indent="0" algn="l" defTabSz="457200" rtl="0" eaLnBrk="1" latinLnBrk="0" hangingPunct="1">
              <a:spcBef>
                <a:spcPct val="20000"/>
              </a:spcBef>
              <a:buFont typeface="Arial"/>
              <a:buNone/>
              <a:defRPr sz="2200" kern="1200">
                <a:solidFill>
                  <a:schemeClr val="tx1"/>
                </a:solidFill>
                <a:latin typeface="Franklin Gothic Book"/>
                <a:ea typeface="+mn-ea"/>
                <a:cs typeface="Franklin Gothic Book"/>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2400">
                <a:solidFill>
                  <a:schemeClr val="bg1"/>
                </a:solidFill>
                <a:effectLst/>
                <a:latin typeface="Franklin Gothic Book" panose="020B0503020102020204" pitchFamily="34" charset="0"/>
              </a:rPr>
              <a:t>ENERGIZE DENVER</a:t>
            </a:r>
          </a:p>
        </p:txBody>
      </p:sp>
    </p:spTree>
    <p:extLst>
      <p:ext uri="{BB962C8B-B14F-4D97-AF65-F5344CB8AC3E}">
        <p14:creationId xmlns:p14="http://schemas.microsoft.com/office/powerpoint/2010/main" val="2151591183"/>
      </p:ext>
    </p:extLst>
  </p:cSld>
  <p:clrMapOvr>
    <a:masterClrMapping/>
  </p:clrMapOvr>
  <p:extLst>
    <p:ext uri="{DCECCB84-F9BA-43D5-87BE-67443E8EF086}">
      <p15:sldGuideLst xmlns:p15="http://schemas.microsoft.com/office/powerpoint/2012/main">
        <p15:guide id="1" orient="horz" pos="492">
          <p15:clr>
            <a:srgbClr val="FBAE40"/>
          </p15:clr>
        </p15:guide>
        <p15:guide id="2" pos="264">
          <p15:clr>
            <a:srgbClr val="FBAE40"/>
          </p15:clr>
        </p15:guide>
        <p15:guide id="3" orient="horz" pos="30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3_Title and Conten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56E217-0327-8DF4-5E7B-B1F3FA21A95D}"/>
              </a:ext>
            </a:extLst>
          </p:cNvPr>
          <p:cNvSpPr/>
          <p:nvPr userDrawn="1"/>
        </p:nvSpPr>
        <p:spPr>
          <a:xfrm>
            <a:off x="0" y="251186"/>
            <a:ext cx="12192000" cy="598168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23757" y="1377950"/>
            <a:ext cx="10107048" cy="1290639"/>
          </a:xfrm>
        </p:spPr>
        <p:txBody>
          <a:bodyPr>
            <a:normAutofit/>
          </a:bodyPr>
          <a:lstStyle>
            <a:lvl1pPr algn="l">
              <a:defRPr sz="5067" b="1" baseline="0">
                <a:solidFill>
                  <a:schemeClr val="tx1"/>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923757" y="2914650"/>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4" name="Rectangle 3">
            <a:extLst>
              <a:ext uri="{FF2B5EF4-FFF2-40B4-BE49-F238E27FC236}">
                <a16:creationId xmlns:a16="http://schemas.microsoft.com/office/drawing/2014/main" id="{B12EE5D8-4143-101B-7616-2EEAB7968BA7}"/>
              </a:ext>
            </a:extLst>
          </p:cNvPr>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BAF56411-7D64-F732-2CD1-D05EDE6129AE}"/>
              </a:ext>
            </a:extLst>
          </p:cNvPr>
          <p:cNvPicPr>
            <a:picLocks noChangeAspect="1"/>
          </p:cNvPicPr>
          <p:nvPr userDrawn="1"/>
        </p:nvPicPr>
        <p:blipFill>
          <a:blip r:embed="rId2"/>
          <a:stretch>
            <a:fillRect/>
          </a:stretch>
        </p:blipFill>
        <p:spPr>
          <a:xfrm>
            <a:off x="558801" y="6147281"/>
            <a:ext cx="1182915" cy="459535"/>
          </a:xfrm>
          <a:prstGeom prst="rect">
            <a:avLst/>
          </a:prstGeom>
        </p:spPr>
      </p:pic>
      <p:pic>
        <p:nvPicPr>
          <p:cNvPr id="6" name="Picture 5" descr="ConnectWithUs_BlueGrey.png">
            <a:extLst>
              <a:ext uri="{FF2B5EF4-FFF2-40B4-BE49-F238E27FC236}">
                <a16:creationId xmlns:a16="http://schemas.microsoft.com/office/drawing/2014/main" id="{37EB596F-069E-3D58-31FC-F207B0B469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7" name="TextBox 6">
            <a:extLst>
              <a:ext uri="{FF2B5EF4-FFF2-40B4-BE49-F238E27FC236}">
                <a16:creationId xmlns:a16="http://schemas.microsoft.com/office/drawing/2014/main" id="{BB6200DE-15BD-B1D8-1440-972ED2E81597}"/>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
        <p:nvSpPr>
          <p:cNvPr id="12" name="Rectangle 11">
            <a:extLst>
              <a:ext uri="{FF2B5EF4-FFF2-40B4-BE49-F238E27FC236}">
                <a16:creationId xmlns:a16="http://schemas.microsoft.com/office/drawing/2014/main" id="{8729C836-692D-9F29-AE0C-62EC9A85C390}"/>
              </a:ext>
            </a:extLst>
          </p:cNvPr>
          <p:cNvSpPr/>
          <p:nvPr userDrawn="1"/>
        </p:nvSpPr>
        <p:spPr>
          <a:xfrm>
            <a:off x="0" y="1"/>
            <a:ext cx="12192000" cy="4538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564911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4_Title and Content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C6E39-328B-8279-21B3-118DE8EA725D}"/>
              </a:ext>
            </a:extLst>
          </p:cNvPr>
          <p:cNvSpPr/>
          <p:nvPr userDrawn="1"/>
        </p:nvSpPr>
        <p:spPr>
          <a:xfrm>
            <a:off x="0" y="251186"/>
            <a:ext cx="12192000" cy="598168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89F29418-49E1-3D28-6530-574FCB2EEEB4}"/>
              </a:ext>
            </a:extLst>
          </p:cNvPr>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ACC7DE82-30F8-9885-E7D9-C3C3E04DC036}"/>
              </a:ext>
            </a:extLst>
          </p:cNvPr>
          <p:cNvPicPr>
            <a:picLocks noChangeAspect="1"/>
          </p:cNvPicPr>
          <p:nvPr userDrawn="1"/>
        </p:nvPicPr>
        <p:blipFill>
          <a:blip r:embed="rId2"/>
          <a:stretch>
            <a:fillRect/>
          </a:stretch>
        </p:blipFill>
        <p:spPr>
          <a:xfrm>
            <a:off x="558801" y="6147281"/>
            <a:ext cx="1182915" cy="459535"/>
          </a:xfrm>
          <a:prstGeom prst="rect">
            <a:avLst/>
          </a:prstGeom>
        </p:spPr>
      </p:pic>
      <p:pic>
        <p:nvPicPr>
          <p:cNvPr id="4" name="Picture 3" descr="ConnectWithUs_BlueGrey.png">
            <a:extLst>
              <a:ext uri="{FF2B5EF4-FFF2-40B4-BE49-F238E27FC236}">
                <a16:creationId xmlns:a16="http://schemas.microsoft.com/office/drawing/2014/main" id="{6783619B-78ED-983B-3DDC-602BDCDB0D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5" name="TextBox 4">
            <a:extLst>
              <a:ext uri="{FF2B5EF4-FFF2-40B4-BE49-F238E27FC236}">
                <a16:creationId xmlns:a16="http://schemas.microsoft.com/office/drawing/2014/main" id="{DC1327E7-C23D-3A41-FC7D-B440CE473A78}"/>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
        <p:nvSpPr>
          <p:cNvPr id="6" name="Rectangle 5">
            <a:extLst>
              <a:ext uri="{FF2B5EF4-FFF2-40B4-BE49-F238E27FC236}">
                <a16:creationId xmlns:a16="http://schemas.microsoft.com/office/drawing/2014/main" id="{FB2A07A5-4491-44EE-59C1-3CEF7907A534}"/>
              </a:ext>
            </a:extLst>
          </p:cNvPr>
          <p:cNvSpPr/>
          <p:nvPr userDrawn="1"/>
        </p:nvSpPr>
        <p:spPr>
          <a:xfrm>
            <a:off x="0" y="1"/>
            <a:ext cx="12192000" cy="4538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10" name="Rectangle 9"/>
          <p:cNvSpPr/>
          <p:nvPr userDrawn="1"/>
        </p:nvSpPr>
        <p:spPr>
          <a:xfrm>
            <a:off x="1106520" y="768530"/>
            <a:ext cx="3219075" cy="3714317"/>
          </a:xfrm>
          <a:prstGeom prst="rect">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title"/>
          </p:nvPr>
        </p:nvSpPr>
        <p:spPr>
          <a:xfrm>
            <a:off x="1645019" y="1937776"/>
            <a:ext cx="2142076" cy="1375824"/>
          </a:xfrm>
        </p:spPr>
        <p:txBody>
          <a:bodyPr>
            <a:normAutofit/>
          </a:bodyPr>
          <a:lstStyle>
            <a:lvl1pPr algn="ctr">
              <a:defRPr sz="2933" baseline="0">
                <a:solidFill>
                  <a:schemeClr val="tx1"/>
                </a:solidFill>
                <a:latin typeface="Franklin Gothic Book"/>
              </a:defRPr>
            </a:lvl1pPr>
          </a:lstStyle>
          <a:p>
            <a:r>
              <a:rPr lang="en-US"/>
              <a:t>Click to edit Master title style</a:t>
            </a:r>
          </a:p>
        </p:txBody>
      </p:sp>
      <p:sp>
        <p:nvSpPr>
          <p:cNvPr id="12" name="Text Placeholder 6"/>
          <p:cNvSpPr>
            <a:spLocks noGrp="1"/>
          </p:cNvSpPr>
          <p:nvPr>
            <p:ph type="body" sz="quarter" idx="11" hasCustomPrompt="1"/>
          </p:nvPr>
        </p:nvSpPr>
        <p:spPr>
          <a:xfrm>
            <a:off x="229339" y="4772409"/>
            <a:ext cx="4973437" cy="946636"/>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sp>
        <p:nvSpPr>
          <p:cNvPr id="14" name="Content Placeholder 2"/>
          <p:cNvSpPr>
            <a:spLocks noGrp="1" noChangeAspect="1"/>
          </p:cNvSpPr>
          <p:nvPr>
            <p:ph idx="1"/>
          </p:nvPr>
        </p:nvSpPr>
        <p:spPr>
          <a:xfrm>
            <a:off x="6385303" y="768531"/>
            <a:ext cx="5497059" cy="4950515"/>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5" name="Triangle 14">
            <a:extLst>
              <a:ext uri="{FF2B5EF4-FFF2-40B4-BE49-F238E27FC236}">
                <a16:creationId xmlns:a16="http://schemas.microsoft.com/office/drawing/2014/main" id="{A5887A59-8957-D6CA-E91F-EAFB4D0B83C6}"/>
              </a:ext>
            </a:extLst>
          </p:cNvPr>
          <p:cNvSpPr/>
          <p:nvPr userDrawn="1"/>
        </p:nvSpPr>
        <p:spPr>
          <a:xfrm rot="10800000">
            <a:off x="5786035" y="437166"/>
            <a:ext cx="599268" cy="202677"/>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77262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5_Three Content Category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0EB014-5B0A-A4A6-A193-A5D384910F05}"/>
              </a:ext>
            </a:extLst>
          </p:cNvPr>
          <p:cNvSpPr/>
          <p:nvPr userDrawn="1"/>
        </p:nvSpPr>
        <p:spPr>
          <a:xfrm>
            <a:off x="0" y="251186"/>
            <a:ext cx="12192000" cy="598168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132AECEF-C172-F205-A4DA-909870F092C3}"/>
              </a:ext>
            </a:extLst>
          </p:cNvPr>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4F18FEB5-75B2-C4BB-F994-7C332688B554}"/>
              </a:ext>
            </a:extLst>
          </p:cNvPr>
          <p:cNvSpPr/>
          <p:nvPr userDrawn="1"/>
        </p:nvSpPr>
        <p:spPr>
          <a:xfrm>
            <a:off x="0" y="1"/>
            <a:ext cx="12192000" cy="4538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5" name="Triangle 4">
            <a:extLst>
              <a:ext uri="{FF2B5EF4-FFF2-40B4-BE49-F238E27FC236}">
                <a16:creationId xmlns:a16="http://schemas.microsoft.com/office/drawing/2014/main" id="{599D0E79-75B9-A28C-CFA3-F5E1DBC7DCBA}"/>
              </a:ext>
            </a:extLst>
          </p:cNvPr>
          <p:cNvSpPr/>
          <p:nvPr userDrawn="1"/>
        </p:nvSpPr>
        <p:spPr>
          <a:xfrm rot="10800000">
            <a:off x="5786035" y="437166"/>
            <a:ext cx="599268" cy="202677"/>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noChangeAspect="1"/>
          </p:cNvSpPr>
          <p:nvPr>
            <p:ph type="title" hasCustomPrompt="1"/>
          </p:nvPr>
        </p:nvSpPr>
        <p:spPr>
          <a:xfrm>
            <a:off x="247164" y="625128"/>
            <a:ext cx="5862849" cy="1506269"/>
          </a:xfrm>
          <a:noFill/>
        </p:spPr>
        <p:txBody>
          <a:bodyPr anchor="b">
            <a:normAutofit/>
          </a:bodyPr>
          <a:lstStyle>
            <a:lvl1pPr algn="l">
              <a:defRPr sz="5067" b="1" baseline="0">
                <a:solidFill>
                  <a:schemeClr val="accent1"/>
                </a:solidFill>
                <a:latin typeface="Franklin Gothic Book"/>
              </a:defRPr>
            </a:lvl1pPr>
          </a:lstStyle>
          <a:p>
            <a:r>
              <a:rPr lang="en-US"/>
              <a:t>EDIT MASTER TITLE STYLE</a:t>
            </a:r>
          </a:p>
        </p:txBody>
      </p:sp>
      <p:sp>
        <p:nvSpPr>
          <p:cNvPr id="9" name="Content Placeholder 2"/>
          <p:cNvSpPr>
            <a:spLocks noGrp="1" noChangeAspect="1"/>
          </p:cNvSpPr>
          <p:nvPr>
            <p:ph idx="1"/>
          </p:nvPr>
        </p:nvSpPr>
        <p:spPr>
          <a:xfrm>
            <a:off x="6385303" y="639842"/>
            <a:ext cx="5374899" cy="5063321"/>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560136" y="2395290"/>
            <a:ext cx="5521704" cy="922407"/>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314545"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560136" y="3597021"/>
            <a:ext cx="5521704" cy="913408"/>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314543"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560136" y="4790784"/>
            <a:ext cx="5521704" cy="912379"/>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314542" y="4788763"/>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09C26544-6E04-3408-4CB5-3FD3BDC4D26F}"/>
              </a:ext>
            </a:extLst>
          </p:cNvPr>
          <p:cNvPicPr>
            <a:picLocks noChangeAspect="1"/>
          </p:cNvPicPr>
          <p:nvPr userDrawn="1"/>
        </p:nvPicPr>
        <p:blipFill>
          <a:blip r:embed="rId2"/>
          <a:stretch>
            <a:fillRect/>
          </a:stretch>
        </p:blipFill>
        <p:spPr>
          <a:xfrm>
            <a:off x="558801" y="6147281"/>
            <a:ext cx="1182915" cy="459535"/>
          </a:xfrm>
          <a:prstGeom prst="rect">
            <a:avLst/>
          </a:prstGeom>
        </p:spPr>
      </p:pic>
      <p:pic>
        <p:nvPicPr>
          <p:cNvPr id="7" name="Picture 6" descr="ConnectWithUs_BlueGrey.png">
            <a:extLst>
              <a:ext uri="{FF2B5EF4-FFF2-40B4-BE49-F238E27FC236}">
                <a16:creationId xmlns:a16="http://schemas.microsoft.com/office/drawing/2014/main" id="{DF375478-DCA5-7680-4534-EEA1571FEC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AEF97A10-DB79-CF3E-B691-A55EA622F9A0}"/>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29909907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6_Five Content Category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9B6D50-13D2-0067-35A4-30FE7BDB9DE5}"/>
              </a:ext>
            </a:extLst>
          </p:cNvPr>
          <p:cNvSpPr/>
          <p:nvPr userDrawn="1"/>
        </p:nvSpPr>
        <p:spPr>
          <a:xfrm>
            <a:off x="0" y="251186"/>
            <a:ext cx="12192000" cy="598168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201FF09E-0D43-1F67-E9CC-0A911814DDE6}"/>
              </a:ext>
            </a:extLst>
          </p:cNvPr>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280295B3-B8F7-C846-A44B-F2494919C065}"/>
              </a:ext>
            </a:extLst>
          </p:cNvPr>
          <p:cNvSpPr/>
          <p:nvPr userDrawn="1"/>
        </p:nvSpPr>
        <p:spPr>
          <a:xfrm>
            <a:off x="0" y="1"/>
            <a:ext cx="12192000" cy="453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5" name="Triangle 4">
            <a:extLst>
              <a:ext uri="{FF2B5EF4-FFF2-40B4-BE49-F238E27FC236}">
                <a16:creationId xmlns:a16="http://schemas.microsoft.com/office/drawing/2014/main" id="{94663BE2-575E-AF46-A9EC-663A99D17616}"/>
              </a:ext>
            </a:extLst>
          </p:cNvPr>
          <p:cNvSpPr/>
          <p:nvPr userDrawn="1"/>
        </p:nvSpPr>
        <p:spPr>
          <a:xfrm rot="10800000">
            <a:off x="5786035" y="437166"/>
            <a:ext cx="599268" cy="20267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37093ED2-63DF-EE98-0737-837E1F8A0E0A}"/>
              </a:ext>
            </a:extLst>
          </p:cNvPr>
          <p:cNvPicPr>
            <a:picLocks noChangeAspect="1"/>
          </p:cNvPicPr>
          <p:nvPr userDrawn="1"/>
        </p:nvPicPr>
        <p:blipFill>
          <a:blip r:embed="rId2"/>
          <a:stretch>
            <a:fillRect/>
          </a:stretch>
        </p:blipFill>
        <p:spPr>
          <a:xfrm>
            <a:off x="558801" y="6147281"/>
            <a:ext cx="1182915" cy="459535"/>
          </a:xfrm>
          <a:prstGeom prst="rect">
            <a:avLst/>
          </a:prstGeom>
        </p:spPr>
      </p:pic>
      <p:pic>
        <p:nvPicPr>
          <p:cNvPr id="7" name="Picture 6" descr="ConnectWithUs_BlueGrey.png">
            <a:extLst>
              <a:ext uri="{FF2B5EF4-FFF2-40B4-BE49-F238E27FC236}">
                <a16:creationId xmlns:a16="http://schemas.microsoft.com/office/drawing/2014/main" id="{DEE6534C-FF95-A1A2-CF42-01CBFE20DD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632A7ABC-3D80-9B6C-DCBF-ADD1BBBA721C}"/>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
        <p:nvSpPr>
          <p:cNvPr id="8" name="Title 1"/>
          <p:cNvSpPr>
            <a:spLocks noGrp="1" noChangeAspect="1"/>
          </p:cNvSpPr>
          <p:nvPr>
            <p:ph type="title" hasCustomPrompt="1"/>
          </p:nvPr>
        </p:nvSpPr>
        <p:spPr>
          <a:xfrm>
            <a:off x="287283" y="625128"/>
            <a:ext cx="5569819" cy="1506269"/>
          </a:xfrm>
          <a:noFill/>
        </p:spPr>
        <p:txBody>
          <a:bodyPr anchor="b">
            <a:normAutofit/>
          </a:bodyPr>
          <a:lstStyle>
            <a:lvl1pPr algn="l">
              <a:defRPr sz="5067" b="1" baseline="0">
                <a:solidFill>
                  <a:schemeClr val="accent4"/>
                </a:solidFill>
                <a:latin typeface="Franklin Gothic Book"/>
              </a:defRPr>
            </a:lvl1pPr>
          </a:lstStyle>
          <a:p>
            <a:r>
              <a:rPr lang="en-US"/>
              <a:t>EDIT MASTER TITLE STYLE</a:t>
            </a:r>
          </a:p>
        </p:txBody>
      </p:sp>
      <p:sp>
        <p:nvSpPr>
          <p:cNvPr id="9" name="Content Placeholder 2"/>
          <p:cNvSpPr>
            <a:spLocks noGrp="1" noChangeAspect="1"/>
          </p:cNvSpPr>
          <p:nvPr>
            <p:ph idx="1"/>
          </p:nvPr>
        </p:nvSpPr>
        <p:spPr>
          <a:xfrm>
            <a:off x="6385303" y="625129"/>
            <a:ext cx="5569819" cy="5029396"/>
          </a:xfrm>
        </p:spPr>
        <p:txBody>
          <a:bodyPr>
            <a:normAutofit/>
          </a:bodyPr>
          <a:lstStyle>
            <a:lvl1pPr marL="457177" indent="-457177">
              <a:spcBef>
                <a:spcPts val="0"/>
              </a:spcBef>
              <a:buFont typeface="Arial" panose="020B0604020202020204" pitchFamily="34" charset="0"/>
              <a:buChar char="•"/>
              <a:defRPr sz="2933" baseline="0">
                <a:solidFill>
                  <a:schemeClr val="tx1"/>
                </a:solidFill>
                <a:latin typeface="Franklin Gothic Book"/>
              </a:defRPr>
            </a:lvl1pPr>
            <a:lvl2pPr marL="457177" indent="-457177">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121" indent="-457177">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39" indent="-304784">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539834" y="2248481"/>
            <a:ext cx="5317268" cy="721732"/>
          </a:xfrm>
        </p:spPr>
        <p:txBody>
          <a:bodyPr/>
          <a:lstStyle>
            <a:lvl1pPr marL="0" indent="0">
              <a:buNone/>
              <a:defRPr sz="2400" b="0">
                <a:latin typeface="Franklin Gothic Book" panose="020B0503020102020204" pitchFamily="34" charset="0"/>
              </a:defRPr>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294242" y="2248480"/>
            <a:ext cx="6095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539834" y="3203811"/>
            <a:ext cx="5317268" cy="735097"/>
          </a:xfrm>
        </p:spPr>
        <p:txBody>
          <a:bodyPr/>
          <a:lstStyle>
            <a:lvl1pPr marL="0" indent="0">
              <a:buNone/>
              <a:defRPr sz="2400" b="0"/>
            </a:lvl1pPr>
            <a:lvl2pPr marL="380982" indent="-380982">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294241" y="3207388"/>
            <a:ext cx="6095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539834" y="4166296"/>
            <a:ext cx="5317268" cy="731520"/>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294239" y="4166296"/>
            <a:ext cx="6095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539834" y="5131415"/>
            <a:ext cx="5317268" cy="728511"/>
          </a:xfrm>
        </p:spPr>
        <p:txBody>
          <a:bodyPr/>
          <a:lstStyle>
            <a:lvl1pPr marL="0" indent="0">
              <a:buNone/>
              <a:defRPr sz="2400" b="0">
                <a:latin typeface="Franklin Gothic Book" panose="020B0503020102020204" pitchFamily="34" charset="0"/>
              </a:defRPr>
            </a:lvl1pPr>
            <a:lvl2pPr marL="457177" indent="-457177">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286922" y="5128405"/>
            <a:ext cx="6095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629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hree Boxed Content_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1"/>
            <a:ext cx="12192000" cy="2136041"/>
          </a:xfrm>
          <a:prstGeom prst="rect">
            <a:avLst/>
          </a:prstGeom>
        </p:spPr>
      </p:pic>
      <p:sp>
        <p:nvSpPr>
          <p:cNvPr id="14" name="Title 1"/>
          <p:cNvSpPr>
            <a:spLocks noGrp="1"/>
          </p:cNvSpPr>
          <p:nvPr>
            <p:ph type="title"/>
          </p:nvPr>
        </p:nvSpPr>
        <p:spPr>
          <a:xfrm>
            <a:off x="1261242" y="414859"/>
            <a:ext cx="9669516" cy="1290639"/>
          </a:xfrm>
        </p:spPr>
        <p:txBody>
          <a:bodyPr>
            <a:normAutofit/>
          </a:bodyPr>
          <a:lstStyle>
            <a:lvl1pPr algn="ctr">
              <a:defRPr sz="5067" baseline="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261243" y="1723489"/>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Calibri Light" panose="020F0302020204030204" pitchFamily="34" charset="0"/>
                <a:cs typeface="Calibri Light" panose="020F0302020204030204" pitchFamily="34" charset="0"/>
              </a:defRPr>
            </a:lvl1pPr>
            <a:lvl2pPr marL="990551" indent="-380982">
              <a:buFont typeface="Courier New" panose="02070309020205020404" pitchFamily="49" charset="0"/>
              <a:buChar char="o"/>
              <a:defRPr sz="2400">
                <a:latin typeface="Calibri Light" panose="020F0302020204030204" pitchFamily="34" charset="0"/>
                <a:cs typeface="Calibri Light" panose="020F0302020204030204" pitchFamily="34" charset="0"/>
              </a:defRPr>
            </a:lvl2pPr>
            <a:lvl3pPr marL="1600121" indent="-380982">
              <a:buFont typeface="Courier New" panose="02070309020205020404" pitchFamily="49" charset="0"/>
              <a:buChar char="o"/>
              <a:defRPr sz="2133">
                <a:latin typeface="Calibri Light" panose="020F0302020204030204" pitchFamily="34" charset="0"/>
                <a:cs typeface="Calibri Light" panose="020F030202020403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Calibri Light" panose="020F0302020204030204" pitchFamily="34" charset="0"/>
                <a:cs typeface="Calibri Light" panose="020F0302020204030204" pitchFamily="34" charset="0"/>
              </a:defRPr>
            </a:lvl1pPr>
            <a:lvl2pPr marL="990551" indent="-380982">
              <a:buFont typeface="Courier New" panose="02070309020205020404" pitchFamily="49" charset="0"/>
              <a:buChar char="o"/>
              <a:defRPr sz="2400">
                <a:latin typeface="Calibri Light" panose="020F0302020204030204" pitchFamily="34" charset="0"/>
                <a:cs typeface="Calibri Light" panose="020F0302020204030204" pitchFamily="34" charset="0"/>
              </a:defRPr>
            </a:lvl2pPr>
            <a:lvl3pPr marL="1600121" indent="-380982">
              <a:buFont typeface="Courier New" panose="02070309020205020404" pitchFamily="49" charset="0"/>
              <a:buChar char="o"/>
              <a:defRPr sz="2133">
                <a:latin typeface="Calibri Light" panose="020F0302020204030204" pitchFamily="34" charset="0"/>
                <a:cs typeface="Calibri Light" panose="020F030202020403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Calibri Light" panose="020F0302020204030204" pitchFamily="34" charset="0"/>
                <a:cs typeface="Calibri Light" panose="020F0302020204030204" pitchFamily="34" charset="0"/>
              </a:defRPr>
            </a:lvl1pPr>
            <a:lvl2pPr marL="990551" indent="-380982">
              <a:buFont typeface="Courier New" panose="02070309020205020404" pitchFamily="49" charset="0"/>
              <a:buChar char="o"/>
              <a:defRPr sz="2400">
                <a:latin typeface="Calibri Light" panose="020F0302020204030204" pitchFamily="34" charset="0"/>
                <a:cs typeface="Calibri Light" panose="020F0302020204030204" pitchFamily="34" charset="0"/>
              </a:defRPr>
            </a:lvl2pPr>
            <a:lvl3pPr marL="1523923" indent="-304784">
              <a:buFont typeface="Courier New" panose="02070309020205020404" pitchFamily="49" charset="0"/>
              <a:buChar char="o"/>
              <a:defRPr sz="2133">
                <a:latin typeface="Calibri Light" panose="020F0302020204030204" pitchFamily="34" charset="0"/>
                <a:cs typeface="Calibri Light" panose="020F030202020403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Calibri Light" panose="020F0302020204030204" pitchFamily="34" charset="0"/>
                <a:cs typeface="Calibri Light" panose="020F0302020204030204" pitchFamily="34" charset="0"/>
              </a:defRPr>
            </a:lvl1pPr>
            <a:lvl5pPr marL="243827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Calibri Light" panose="020F0302020204030204" pitchFamily="34" charset="0"/>
                <a:cs typeface="Calibri Light" panose="020F0302020204030204" pitchFamily="34" charset="0"/>
              </a:defRPr>
            </a:lvl1pPr>
            <a:lvl5pPr marL="243827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bg1"/>
                </a:solidFill>
                <a:latin typeface="Calibri Light" panose="020F0302020204030204" pitchFamily="34" charset="0"/>
                <a:cs typeface="Calibri Light" panose="020F0302020204030204" pitchFamily="34" charset="0"/>
              </a:defRPr>
            </a:lvl1pPr>
            <a:lvl5pPr marL="2438278" indent="0">
              <a:buNone/>
              <a:defRPr/>
            </a:lvl5pPr>
          </a:lstStyle>
          <a:p>
            <a:pPr lvl="0"/>
            <a:r>
              <a:rPr lang="en-US"/>
              <a:t>Edit Master text styles</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5" name="Picture 24" descr="ConnectWithUs_YellowWhite.p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5" name="Picture 14">
            <a:extLst>
              <a:ext uri="{FF2B5EF4-FFF2-40B4-BE49-F238E27FC236}">
                <a16:creationId xmlns:a16="http://schemas.microsoft.com/office/drawing/2014/main" id="{030477CC-475A-4428-9C50-A8F8F0A51D1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40184350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7_Multi Content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742EC9-D3BF-F066-40E1-0A82B5F21968}"/>
              </a:ext>
            </a:extLst>
          </p:cNvPr>
          <p:cNvSpPr/>
          <p:nvPr userDrawn="1"/>
        </p:nvSpPr>
        <p:spPr>
          <a:xfrm>
            <a:off x="0" y="251186"/>
            <a:ext cx="12192000" cy="598168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BFBA2524-8A8A-73EE-CA3E-0602D0E820A0}"/>
              </a:ext>
            </a:extLst>
          </p:cNvPr>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A5F66BA0-B728-0D3E-A347-9AE407B7FF6C}"/>
              </a:ext>
            </a:extLst>
          </p:cNvPr>
          <p:cNvSpPr/>
          <p:nvPr userDrawn="1"/>
        </p:nvSpPr>
        <p:spPr>
          <a:xfrm>
            <a:off x="0" y="1"/>
            <a:ext cx="12192000" cy="453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5" name="Triangle 4">
            <a:extLst>
              <a:ext uri="{FF2B5EF4-FFF2-40B4-BE49-F238E27FC236}">
                <a16:creationId xmlns:a16="http://schemas.microsoft.com/office/drawing/2014/main" id="{5687AEF4-8088-1863-3E70-F1D7F33B4741}"/>
              </a:ext>
            </a:extLst>
          </p:cNvPr>
          <p:cNvSpPr/>
          <p:nvPr userDrawn="1"/>
        </p:nvSpPr>
        <p:spPr>
          <a:xfrm rot="10800000">
            <a:off x="5786035" y="437166"/>
            <a:ext cx="599268" cy="20267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DC7E03CE-2651-1CB4-D3EE-818AF9A3E2D9}"/>
              </a:ext>
            </a:extLst>
          </p:cNvPr>
          <p:cNvPicPr>
            <a:picLocks noChangeAspect="1"/>
          </p:cNvPicPr>
          <p:nvPr userDrawn="1"/>
        </p:nvPicPr>
        <p:blipFill>
          <a:blip r:embed="rId2"/>
          <a:stretch>
            <a:fillRect/>
          </a:stretch>
        </p:blipFill>
        <p:spPr>
          <a:xfrm>
            <a:off x="558801" y="6147281"/>
            <a:ext cx="1182915" cy="459535"/>
          </a:xfrm>
          <a:prstGeom prst="rect">
            <a:avLst/>
          </a:prstGeom>
        </p:spPr>
      </p:pic>
      <p:pic>
        <p:nvPicPr>
          <p:cNvPr id="7" name="Picture 6" descr="ConnectWithUs_BlueGrey.png">
            <a:extLst>
              <a:ext uri="{FF2B5EF4-FFF2-40B4-BE49-F238E27FC236}">
                <a16:creationId xmlns:a16="http://schemas.microsoft.com/office/drawing/2014/main" id="{D8647FBF-8367-4512-6C46-40A54475B8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6" name="TextBox 15">
            <a:extLst>
              <a:ext uri="{FF2B5EF4-FFF2-40B4-BE49-F238E27FC236}">
                <a16:creationId xmlns:a16="http://schemas.microsoft.com/office/drawing/2014/main" id="{DF81A524-1EBB-4D26-522B-A5678AD2A439}"/>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
        <p:nvSpPr>
          <p:cNvPr id="8" name="Title 1"/>
          <p:cNvSpPr>
            <a:spLocks noGrp="1" noChangeAspect="1"/>
          </p:cNvSpPr>
          <p:nvPr>
            <p:ph type="title" hasCustomPrompt="1"/>
          </p:nvPr>
        </p:nvSpPr>
        <p:spPr>
          <a:xfrm>
            <a:off x="289043" y="816893"/>
            <a:ext cx="5764528" cy="1229635"/>
          </a:xfrm>
        </p:spPr>
        <p:txBody>
          <a:bodyPr>
            <a:normAutofit/>
          </a:bodyPr>
          <a:lstStyle>
            <a:lvl1pPr algn="l">
              <a:defRPr sz="5067" b="1" baseline="0">
                <a:solidFill>
                  <a:schemeClr val="accent4"/>
                </a:solidFill>
                <a:latin typeface="Franklin Gothic Book"/>
              </a:defRPr>
            </a:lvl1pPr>
          </a:lstStyle>
          <a:p>
            <a:r>
              <a:rPr lang="en-US"/>
              <a:t>EDIT MASTER TITLE STYLE</a:t>
            </a:r>
          </a:p>
        </p:txBody>
      </p:sp>
      <p:sp>
        <p:nvSpPr>
          <p:cNvPr id="12" name="Content Placeholder 3"/>
          <p:cNvSpPr>
            <a:spLocks noGrp="1"/>
          </p:cNvSpPr>
          <p:nvPr>
            <p:ph sz="quarter" idx="17"/>
          </p:nvPr>
        </p:nvSpPr>
        <p:spPr>
          <a:xfrm>
            <a:off x="6385302" y="778001"/>
            <a:ext cx="5517657" cy="4876524"/>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18"/>
          </p:nvPr>
        </p:nvSpPr>
        <p:spPr>
          <a:xfrm>
            <a:off x="289043" y="2420471"/>
            <a:ext cx="5764528" cy="3298573"/>
          </a:xfrm>
        </p:spPr>
        <p:txBody>
          <a:bodyPr>
            <a:normAutofit/>
          </a:bodyPr>
          <a:lstStyle>
            <a:lvl1pPr>
              <a:defRPr sz="3200">
                <a:latin typeface="Franklin Gothic Book" panose="020B0503020102020204" pitchFamily="34" charset="0"/>
              </a:defRPr>
            </a:lvl1pPr>
            <a:lvl2pPr marL="990551" indent="-380982">
              <a:buFont typeface="Courier New" panose="02070309020205020404" pitchFamily="49" charset="0"/>
              <a:buChar char="o"/>
              <a:defRPr sz="2667"/>
            </a:lvl2pPr>
            <a:lvl3pPr marL="1523962" indent="-304792">
              <a:buFont typeface="Arial" panose="020B0604020202020204" pitchFamily="34" charset="0"/>
              <a:buChar char="•"/>
              <a:defRPr sz="2400"/>
            </a:lvl3pPr>
            <a:lvl4pPr marL="2133547" indent="-304792">
              <a:buFont typeface="Courier New" panose="02070309020205020404" pitchFamily="49" charset="0"/>
              <a:buChar char="o"/>
              <a:defRPr sz="2133"/>
            </a:lvl4pPr>
            <a:lvl5pPr marL="2743131" indent="-304792">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887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8_Three Boxed Content_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138E3B-D458-D921-BA79-EB174505A95C}"/>
              </a:ext>
            </a:extLst>
          </p:cNvPr>
          <p:cNvSpPr/>
          <p:nvPr userDrawn="1"/>
        </p:nvSpPr>
        <p:spPr>
          <a:xfrm>
            <a:off x="0" y="2079811"/>
            <a:ext cx="12192000" cy="406746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err="1"/>
              <a:t>Ç</a:t>
            </a:r>
            <a:r>
              <a:rPr lang="en-US" sz="2400"/>
              <a:t>√</a:t>
            </a:r>
          </a:p>
        </p:txBody>
      </p:sp>
      <p:sp>
        <p:nvSpPr>
          <p:cNvPr id="3" name="Rectangle 2">
            <a:extLst>
              <a:ext uri="{FF2B5EF4-FFF2-40B4-BE49-F238E27FC236}">
                <a16:creationId xmlns:a16="http://schemas.microsoft.com/office/drawing/2014/main" id="{FBFC81FF-725F-EDBF-8FEC-9732DEE2AFAD}"/>
              </a:ext>
            </a:extLst>
          </p:cNvPr>
          <p:cNvSpPr/>
          <p:nvPr userDrawn="1"/>
        </p:nvSpPr>
        <p:spPr>
          <a:xfrm>
            <a:off x="0" y="-1"/>
            <a:ext cx="12192000" cy="21208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err="1"/>
              <a:t>Ç</a:t>
            </a:r>
            <a:r>
              <a:rPr lang="en-US" sz="2400"/>
              <a:t>√</a:t>
            </a:r>
          </a:p>
        </p:txBody>
      </p:sp>
      <p:pic>
        <p:nvPicPr>
          <p:cNvPr id="4" name="Picture 3" descr="Logo&#10;&#10;Description automatically generated">
            <a:extLst>
              <a:ext uri="{FF2B5EF4-FFF2-40B4-BE49-F238E27FC236}">
                <a16:creationId xmlns:a16="http://schemas.microsoft.com/office/drawing/2014/main" id="{6374E02B-7930-8DC0-B1ED-D53BA122386E}"/>
              </a:ext>
            </a:extLst>
          </p:cNvPr>
          <p:cNvPicPr>
            <a:picLocks noChangeAspect="1"/>
          </p:cNvPicPr>
          <p:nvPr userDrawn="1"/>
        </p:nvPicPr>
        <p:blipFill>
          <a:blip r:embed="rId5">
            <a:alphaModFix amt="47000"/>
          </a:blip>
          <a:stretch>
            <a:fillRect/>
          </a:stretch>
        </p:blipFill>
        <p:spPr>
          <a:xfrm>
            <a:off x="1" y="181485"/>
            <a:ext cx="7956988" cy="1939099"/>
          </a:xfrm>
          <a:prstGeom prst="rect">
            <a:avLst/>
          </a:prstGeom>
          <a:effectLst/>
        </p:spPr>
      </p:pic>
      <p:sp>
        <p:nvSpPr>
          <p:cNvPr id="14" name="Title 1"/>
          <p:cNvSpPr>
            <a:spLocks noGrp="1"/>
          </p:cNvSpPr>
          <p:nvPr>
            <p:ph type="title" hasCustomPrompt="1"/>
          </p:nvPr>
        </p:nvSpPr>
        <p:spPr>
          <a:xfrm>
            <a:off x="304800" y="414859"/>
            <a:ext cx="11439491" cy="1290639"/>
          </a:xfrm>
        </p:spPr>
        <p:txBody>
          <a:bodyPr>
            <a:normAutofit/>
          </a:bodyPr>
          <a:lstStyle>
            <a:lvl1pPr algn="ctr">
              <a:defRPr sz="5333" b="1" baseline="0">
                <a:solidFill>
                  <a:schemeClr val="bg1"/>
                </a:solidFill>
                <a:latin typeface="Franklin Gothic Book"/>
              </a:defRPr>
            </a:lvl1pPr>
          </a:lstStyle>
          <a:p>
            <a:r>
              <a:rPr lang="en-US"/>
              <a:t>CLICK TO EDIT MASTER TITLE STYLE</a:t>
            </a:r>
          </a:p>
        </p:txBody>
      </p:sp>
      <p:sp>
        <p:nvSpPr>
          <p:cNvPr id="19" name="Text Placeholder 23"/>
          <p:cNvSpPr>
            <a:spLocks noGrp="1" noChangeAspect="1"/>
          </p:cNvSpPr>
          <p:nvPr>
            <p:ph type="body" sz="quarter" idx="13"/>
            <p:custDataLst>
              <p:tags r:id="rId1"/>
            </p:custDataLst>
          </p:nvPr>
        </p:nvSpPr>
        <p:spPr>
          <a:xfrm>
            <a:off x="165543" y="3053518"/>
            <a:ext cx="3657600" cy="2659855"/>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8"/>
            <a:ext cx="3657600" cy="2659855"/>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600121" indent="-380982">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8"/>
            <a:ext cx="3657600" cy="2659855"/>
          </a:xfrm>
        </p:spPr>
        <p:txBody>
          <a:bodyPr>
            <a:normAutofit/>
          </a:bodyPr>
          <a:lstStyle>
            <a:lvl1pPr>
              <a:defRPr sz="2667">
                <a:latin typeface="Franklin Gothic Book" panose="020B0503020102020204" pitchFamily="34" charset="0"/>
              </a:defRPr>
            </a:lvl1pPr>
            <a:lvl2pPr marL="990551" indent="-380982">
              <a:buFont typeface="Courier New" panose="02070309020205020404" pitchFamily="49" charset="0"/>
              <a:buChar char="o"/>
              <a:defRPr sz="2400">
                <a:latin typeface="Franklin Gothic Book" panose="020B0503020102020204" pitchFamily="34" charset="0"/>
              </a:defRPr>
            </a:lvl2pPr>
            <a:lvl3pPr marL="1523923" indent="-304784">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accent3"/>
                </a:solidFill>
                <a:latin typeface="Franklin Gothic Book" panose="020B0503020102020204" pitchFamily="34" charset="0"/>
              </a:defRPr>
            </a:lvl1pPr>
            <a:lvl5pPr marL="243827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accent3"/>
                </a:solidFill>
                <a:latin typeface="Franklin Gothic Book" panose="020B0503020102020204" pitchFamily="34" charset="0"/>
              </a:defRPr>
            </a:lvl1pPr>
            <a:lvl5pPr marL="243827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0"/>
            <a:ext cx="3060700" cy="673100"/>
          </a:xfrm>
          <a:solidFill>
            <a:schemeClr val="accent4"/>
          </a:solidFill>
        </p:spPr>
        <p:txBody>
          <a:bodyPr>
            <a:noAutofit/>
          </a:bodyPr>
          <a:lstStyle>
            <a:lvl1pPr marL="0" indent="0" algn="ctr">
              <a:buNone/>
              <a:defRPr sz="2667" b="1">
                <a:solidFill>
                  <a:schemeClr val="accent3"/>
                </a:solidFill>
                <a:latin typeface="Franklin Gothic Book" panose="020B0503020102020204" pitchFamily="34" charset="0"/>
              </a:defRPr>
            </a:lvl1pPr>
            <a:lvl5pPr marL="2438278" indent="0">
              <a:buNone/>
              <a:defRPr/>
            </a:lvl5pPr>
          </a:lstStyle>
          <a:p>
            <a:pPr lvl="0"/>
            <a:r>
              <a:rPr lang="en-US"/>
              <a:t>Edit Master text styles</a:t>
            </a:r>
          </a:p>
        </p:txBody>
      </p:sp>
      <p:sp>
        <p:nvSpPr>
          <p:cNvPr id="5" name="Rectangle 4">
            <a:extLst>
              <a:ext uri="{FF2B5EF4-FFF2-40B4-BE49-F238E27FC236}">
                <a16:creationId xmlns:a16="http://schemas.microsoft.com/office/drawing/2014/main" id="{36841831-D962-0F17-AB4A-E6716B724754}"/>
              </a:ext>
            </a:extLst>
          </p:cNvPr>
          <p:cNvSpPr/>
          <p:nvPr userDrawn="1"/>
        </p:nvSpPr>
        <p:spPr>
          <a:xfrm>
            <a:off x="0" y="5970229"/>
            <a:ext cx="12192000" cy="887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656FA6AA-5892-7D11-192C-CF1695F1076A}"/>
              </a:ext>
            </a:extLst>
          </p:cNvPr>
          <p:cNvPicPr>
            <a:picLocks noChangeAspect="1"/>
          </p:cNvPicPr>
          <p:nvPr userDrawn="1"/>
        </p:nvPicPr>
        <p:blipFill>
          <a:blip r:embed="rId6"/>
          <a:stretch>
            <a:fillRect/>
          </a:stretch>
        </p:blipFill>
        <p:spPr>
          <a:xfrm>
            <a:off x="558801" y="6147281"/>
            <a:ext cx="1182915" cy="459535"/>
          </a:xfrm>
          <a:prstGeom prst="rect">
            <a:avLst/>
          </a:prstGeom>
        </p:spPr>
      </p:pic>
      <p:pic>
        <p:nvPicPr>
          <p:cNvPr id="7" name="Picture 6" descr="ConnectWithUs_BlueGrey.png">
            <a:extLst>
              <a:ext uri="{FF2B5EF4-FFF2-40B4-BE49-F238E27FC236}">
                <a16:creationId xmlns:a16="http://schemas.microsoft.com/office/drawing/2014/main" id="{E21A12EC-177C-2F1E-CC1E-DB2FA6B292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8" name="TextBox 7">
            <a:extLst>
              <a:ext uri="{FF2B5EF4-FFF2-40B4-BE49-F238E27FC236}">
                <a16:creationId xmlns:a16="http://schemas.microsoft.com/office/drawing/2014/main" id="{42733CA8-6AE9-FEC6-228F-D53E6A3F200D}"/>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cxnSp>
        <p:nvCxnSpPr>
          <p:cNvPr id="12" name="Straight Connector 11">
            <a:extLst>
              <a:ext uri="{FF2B5EF4-FFF2-40B4-BE49-F238E27FC236}">
                <a16:creationId xmlns:a16="http://schemas.microsoft.com/office/drawing/2014/main" id="{37980BED-1CB1-30D6-87F9-5B135EF22229}"/>
              </a:ext>
            </a:extLst>
          </p:cNvPr>
          <p:cNvCxnSpPr/>
          <p:nvPr userDrawn="1"/>
        </p:nvCxnSpPr>
        <p:spPr>
          <a:xfrm>
            <a:off x="4104000" y="3053518"/>
            <a:ext cx="0" cy="2732084"/>
          </a:xfrm>
          <a:prstGeom prst="line">
            <a:avLst/>
          </a:prstGeom>
          <a:ln cap="rnd">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A5BD67-697D-1A94-27EA-29EE8475A07B}"/>
              </a:ext>
            </a:extLst>
          </p:cNvPr>
          <p:cNvCxnSpPr/>
          <p:nvPr userDrawn="1"/>
        </p:nvCxnSpPr>
        <p:spPr>
          <a:xfrm>
            <a:off x="8227764" y="3053518"/>
            <a:ext cx="0" cy="2732084"/>
          </a:xfrm>
          <a:prstGeom prst="line">
            <a:avLst/>
          </a:prstGeom>
          <a:ln cap="rnd">
            <a:solidFill>
              <a:schemeClr val="bg2">
                <a:lumMod val="50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187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9_Transition Slide and Content_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820AB-300C-C12A-1887-0026BE8922E8}"/>
              </a:ext>
            </a:extLst>
          </p:cNvPr>
          <p:cNvSpPr/>
          <p:nvPr userDrawn="1"/>
        </p:nvSpPr>
        <p:spPr>
          <a:xfrm>
            <a:off x="0" y="1357614"/>
            <a:ext cx="12192000" cy="46515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descr="Logo&#10;&#10;Description automatically generated">
            <a:extLst>
              <a:ext uri="{FF2B5EF4-FFF2-40B4-BE49-F238E27FC236}">
                <a16:creationId xmlns:a16="http://schemas.microsoft.com/office/drawing/2014/main" id="{155D581B-4D3B-7FAB-7487-4134EB796209}"/>
              </a:ext>
            </a:extLst>
          </p:cNvPr>
          <p:cNvPicPr>
            <a:picLocks noChangeAspect="1"/>
          </p:cNvPicPr>
          <p:nvPr userDrawn="1"/>
        </p:nvPicPr>
        <p:blipFill>
          <a:blip r:embed="rId4">
            <a:alphaModFix amt="40000"/>
          </a:blip>
          <a:stretch>
            <a:fillRect/>
          </a:stretch>
        </p:blipFill>
        <p:spPr>
          <a:xfrm>
            <a:off x="-1" y="2999069"/>
            <a:ext cx="12191999" cy="2971160"/>
          </a:xfrm>
          <a:prstGeom prst="rect">
            <a:avLst/>
          </a:prstGeom>
        </p:spPr>
      </p:pic>
      <p:sp>
        <p:nvSpPr>
          <p:cNvPr id="4" name="Rectangle 3">
            <a:extLst>
              <a:ext uri="{FF2B5EF4-FFF2-40B4-BE49-F238E27FC236}">
                <a16:creationId xmlns:a16="http://schemas.microsoft.com/office/drawing/2014/main" id="{6CA1FF09-3545-9F6B-EC65-EF4BCAF97BF3}"/>
              </a:ext>
            </a:extLst>
          </p:cNvPr>
          <p:cNvSpPr/>
          <p:nvPr userDrawn="1"/>
        </p:nvSpPr>
        <p:spPr>
          <a:xfrm>
            <a:off x="0" y="339562"/>
            <a:ext cx="12192000" cy="1264533"/>
          </a:xfrm>
          <a:prstGeom prst="rect">
            <a:avLst/>
          </a:prstGeom>
          <a:solidFill>
            <a:schemeClr val="accent1"/>
          </a:solidFill>
          <a:ln>
            <a:noFill/>
          </a:ln>
          <a:effectLst>
            <a:outerShdw blurRad="198615" dist="38100" dir="5400000" sx="101253" sy="101253"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5" name="Picture 4">
            <a:extLst>
              <a:ext uri="{FF2B5EF4-FFF2-40B4-BE49-F238E27FC236}">
                <a16:creationId xmlns:a16="http://schemas.microsoft.com/office/drawing/2014/main" id="{C0102AF8-E1EE-7B52-B42E-0CFF194FCA01}"/>
              </a:ext>
            </a:extLst>
          </p:cNvPr>
          <p:cNvPicPr>
            <a:picLocks noChangeAspect="1"/>
          </p:cNvPicPr>
          <p:nvPr userDrawn="1"/>
        </p:nvPicPr>
        <p:blipFill>
          <a:blip r:embed="rId5"/>
          <a:stretch>
            <a:fillRect/>
          </a:stretch>
        </p:blipFill>
        <p:spPr>
          <a:xfrm>
            <a:off x="558801" y="6147281"/>
            <a:ext cx="1182915" cy="459535"/>
          </a:xfrm>
          <a:prstGeom prst="rect">
            <a:avLst/>
          </a:prstGeom>
        </p:spPr>
      </p:pic>
      <p:pic>
        <p:nvPicPr>
          <p:cNvPr id="6" name="Picture 5" descr="ConnectWithUs_BlueGrey.png">
            <a:extLst>
              <a:ext uri="{FF2B5EF4-FFF2-40B4-BE49-F238E27FC236}">
                <a16:creationId xmlns:a16="http://schemas.microsoft.com/office/drawing/2014/main" id="{6DD11784-FE49-A45C-A64D-FD4D9AED882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7" name="TextBox 6">
            <a:extLst>
              <a:ext uri="{FF2B5EF4-FFF2-40B4-BE49-F238E27FC236}">
                <a16:creationId xmlns:a16="http://schemas.microsoft.com/office/drawing/2014/main" id="{9D5E94ED-892C-637E-F0B7-C9CDB3CCDAD0}"/>
              </a:ext>
            </a:extLst>
          </p:cNvPr>
          <p:cNvSpPr txBox="1"/>
          <p:nvPr userDrawn="1"/>
        </p:nvSpPr>
        <p:spPr>
          <a:xfrm>
            <a:off x="9685904"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C9460831-D2E9-C19C-FBE7-FEB21D231903}"/>
              </a:ext>
            </a:extLst>
          </p:cNvPr>
          <p:cNvSpPr/>
          <p:nvPr userDrawn="1"/>
        </p:nvSpPr>
        <p:spPr>
          <a:xfrm>
            <a:off x="0" y="590671"/>
            <a:ext cx="12192000" cy="524260"/>
          </a:xfrm>
          <a:prstGeom prst="rect">
            <a:avLst/>
          </a:prstGeom>
          <a:gradFill flip="none" rotWithShape="1">
            <a:gsLst>
              <a:gs pos="16000">
                <a:schemeClr val="accent1"/>
              </a:gs>
              <a:gs pos="28000">
                <a:schemeClr val="accent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9" name="Picture 8" descr="Logo, icon&#10;&#10;Description automatically generated">
            <a:extLst>
              <a:ext uri="{FF2B5EF4-FFF2-40B4-BE49-F238E27FC236}">
                <a16:creationId xmlns:a16="http://schemas.microsoft.com/office/drawing/2014/main" id="{296921EE-8F76-F54C-EC08-F99D05C89AAB}"/>
              </a:ext>
            </a:extLst>
          </p:cNvPr>
          <p:cNvPicPr>
            <a:picLocks noChangeAspect="1"/>
          </p:cNvPicPr>
          <p:nvPr userDrawn="1"/>
        </p:nvPicPr>
        <p:blipFill>
          <a:blip r:embed="rId7"/>
          <a:stretch>
            <a:fillRect/>
          </a:stretch>
        </p:blipFill>
        <p:spPr>
          <a:xfrm>
            <a:off x="10075337" y="630489"/>
            <a:ext cx="1834204" cy="415292"/>
          </a:xfrm>
          <a:prstGeom prst="rect">
            <a:avLst/>
          </a:prstGeom>
        </p:spPr>
      </p:pic>
      <p:sp>
        <p:nvSpPr>
          <p:cNvPr id="16" name="Subtitle 2">
            <a:extLst>
              <a:ext uri="{FF2B5EF4-FFF2-40B4-BE49-F238E27FC236}">
                <a16:creationId xmlns:a16="http://schemas.microsoft.com/office/drawing/2014/main" id="{C5178118-AA8D-8970-DBC5-F531254E598C}"/>
              </a:ext>
            </a:extLst>
          </p:cNvPr>
          <p:cNvSpPr txBox="1">
            <a:spLocks/>
          </p:cNvSpPr>
          <p:nvPr userDrawn="1"/>
        </p:nvSpPr>
        <p:spPr>
          <a:xfrm>
            <a:off x="4256869" y="635000"/>
            <a:ext cx="5122720" cy="467957"/>
          </a:xfrm>
          <a:prstGeom prst="rect">
            <a:avLst/>
          </a:prstGeom>
        </p:spPr>
        <p:txBody>
          <a:bodyPr vert="horz" lIns="121920" tIns="60960" rIns="121920" bIns="60960" rtlCol="0" anchor="ctr">
            <a:normAutofit lnSpcReduction="10000"/>
          </a:bodyPr>
          <a:lstStyle>
            <a:lvl1pPr marL="0" indent="0" algn="l" defTabSz="457200" rtl="0" eaLnBrk="1" latinLnBrk="0" hangingPunct="1">
              <a:spcBef>
                <a:spcPct val="20000"/>
              </a:spcBef>
              <a:buFont typeface="Arial"/>
              <a:buNone/>
              <a:defRPr sz="2200" kern="1200">
                <a:solidFill>
                  <a:schemeClr val="tx1"/>
                </a:solidFill>
                <a:latin typeface="Franklin Gothic Book"/>
                <a:ea typeface="+mn-ea"/>
                <a:cs typeface="Franklin Gothic Book"/>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2400">
                <a:solidFill>
                  <a:schemeClr val="bg1"/>
                </a:solidFill>
                <a:effectLst/>
                <a:latin typeface="Franklin Gothic Book" panose="020B0503020102020204" pitchFamily="34" charset="0"/>
              </a:rPr>
              <a:t>ENERGIZE DENVER</a:t>
            </a:r>
          </a:p>
        </p:txBody>
      </p:sp>
      <p:sp>
        <p:nvSpPr>
          <p:cNvPr id="12" name="Content Placeholder 3"/>
          <p:cNvSpPr>
            <a:spLocks noGrp="1"/>
          </p:cNvSpPr>
          <p:nvPr>
            <p:ph sz="quarter" idx="17"/>
          </p:nvPr>
        </p:nvSpPr>
        <p:spPr>
          <a:xfrm>
            <a:off x="6864972" y="1966001"/>
            <a:ext cx="5044568" cy="3641400"/>
          </a:xfrm>
        </p:spPr>
        <p:txBody>
          <a:bodyPr>
            <a:normAutofit/>
          </a:bodyPr>
          <a:lstStyle>
            <a:lvl1pPr>
              <a:defRPr sz="3200">
                <a:latin typeface="Franklin Gothic Book" panose="020B0503020102020204" pitchFamily="34" charset="0"/>
              </a:defRPr>
            </a:lvl1pPr>
            <a:lvl2pPr marL="990551" indent="-380982">
              <a:buFont typeface="Arial" panose="020B0604020202020204" pitchFamily="34" charset="0"/>
              <a:buChar char="•"/>
              <a:defRPr sz="2400"/>
            </a:lvl2pPr>
          </a:lstStyle>
          <a:p>
            <a:pPr lvl="0"/>
            <a:r>
              <a:rPr lang="en-US"/>
              <a:t>Edit Master text styles</a:t>
            </a:r>
          </a:p>
          <a:p>
            <a:pPr lvl="1"/>
            <a:r>
              <a:rPr lang="en-US"/>
              <a:t>Second level</a:t>
            </a:r>
          </a:p>
        </p:txBody>
      </p:sp>
      <p:sp>
        <p:nvSpPr>
          <p:cNvPr id="19" name="Title 1"/>
          <p:cNvSpPr>
            <a:spLocks noGrp="1" noChangeAspect="1"/>
          </p:cNvSpPr>
          <p:nvPr>
            <p:ph type="title"/>
          </p:nvPr>
        </p:nvSpPr>
        <p:spPr>
          <a:xfrm>
            <a:off x="282461" y="1966003"/>
            <a:ext cx="6300052" cy="2001853"/>
          </a:xfrm>
        </p:spPr>
        <p:txBody>
          <a:bodyPr>
            <a:normAutofit/>
          </a:bodyPr>
          <a:lstStyle>
            <a:lvl1pPr algn="l">
              <a:defRPr sz="5067" b="1" baseline="0">
                <a:solidFill>
                  <a:schemeClr val="accent1"/>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282461" y="4865766"/>
            <a:ext cx="6300052"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282461" y="4226474"/>
            <a:ext cx="6300052" cy="565517"/>
          </a:xfrm>
        </p:spPr>
        <p:txBody>
          <a:bodyPr>
            <a:noAutofit/>
          </a:bodyPr>
          <a:lstStyle>
            <a:lvl1pPr marL="0" indent="0">
              <a:buNone/>
              <a:defRPr sz="2933">
                <a:latin typeface="Franklin Gothic Book" panose="020B0503020102020204" pitchFamily="34" charset="0"/>
              </a:defRPr>
            </a:lvl1pPr>
          </a:lstStyle>
          <a:p>
            <a:endParaRPr lang="en-US"/>
          </a:p>
        </p:txBody>
      </p:sp>
    </p:spTree>
    <p:extLst>
      <p:ext uri="{BB962C8B-B14F-4D97-AF65-F5344CB8AC3E}">
        <p14:creationId xmlns:p14="http://schemas.microsoft.com/office/powerpoint/2010/main" val="6762420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E53F-12F7-36AF-FB76-A8613E363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EB595-9341-2F69-CB67-FB6B422DC02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ADACCA-0616-F881-C957-130D4DF6FCA2}"/>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3CEE8E-0C73-CA61-FEB8-8790DFEC0B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4E125B5-D0E8-FE35-7C3F-1ACD6C870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57FF6-2600-6FB6-D744-C016F9D865DF}"/>
              </a:ext>
            </a:extLst>
          </p:cNvPr>
          <p:cNvSpPr>
            <a:spLocks noGrp="1"/>
          </p:cNvSpPr>
          <p:nvPr>
            <p:ph type="sldNum" sz="quarter" idx="12"/>
          </p:nvPr>
        </p:nvSpPr>
        <p:spPr/>
        <p:txBody>
          <a:bodyPr/>
          <a:lstStyle/>
          <a:p>
            <a:fld id="{BD7D1241-95C6-4E71-BA11-21315F250368}" type="slidenum">
              <a:rPr lang="en-US" smtClean="0"/>
              <a:t>‹#›</a:t>
            </a:fld>
            <a:endParaRPr lang="en-US"/>
          </a:p>
        </p:txBody>
      </p:sp>
      <p:pic>
        <p:nvPicPr>
          <p:cNvPr id="8" name="Picture 7">
            <a:extLst>
              <a:ext uri="{FF2B5EF4-FFF2-40B4-BE49-F238E27FC236}">
                <a16:creationId xmlns:a16="http://schemas.microsoft.com/office/drawing/2014/main" id="{FC9C3EFD-F3D2-9626-20EF-33A71FEC7E5E}"/>
              </a:ext>
            </a:extLst>
          </p:cNvPr>
          <p:cNvPicPr>
            <a:picLocks noChangeAspect="1"/>
          </p:cNvPicPr>
          <p:nvPr userDrawn="1"/>
        </p:nvPicPr>
        <p:blipFill>
          <a:blip r:embed="rId2"/>
          <a:stretch>
            <a:fillRect/>
          </a:stretch>
        </p:blipFill>
        <p:spPr>
          <a:xfrm>
            <a:off x="33542" y="6008914"/>
            <a:ext cx="1417191" cy="803849"/>
          </a:xfrm>
          <a:prstGeom prst="rect">
            <a:avLst/>
          </a:prstGeom>
        </p:spPr>
      </p:pic>
      <p:pic>
        <p:nvPicPr>
          <p:cNvPr id="9" name="Picture 8">
            <a:extLst>
              <a:ext uri="{FF2B5EF4-FFF2-40B4-BE49-F238E27FC236}">
                <a16:creationId xmlns:a16="http://schemas.microsoft.com/office/drawing/2014/main" id="{10A7A574-74EA-5D16-4F36-A96FF9113509}"/>
              </a:ext>
            </a:extLst>
          </p:cNvPr>
          <p:cNvPicPr>
            <a:picLocks noChangeAspect="1"/>
          </p:cNvPicPr>
          <p:nvPr userDrawn="1"/>
        </p:nvPicPr>
        <p:blipFill>
          <a:blip r:embed="rId3"/>
          <a:stretch>
            <a:fillRect/>
          </a:stretch>
        </p:blipFill>
        <p:spPr>
          <a:xfrm>
            <a:off x="10553701" y="6135689"/>
            <a:ext cx="1638300" cy="714375"/>
          </a:xfrm>
          <a:prstGeom prst="rect">
            <a:avLst/>
          </a:prstGeom>
        </p:spPr>
      </p:pic>
    </p:spTree>
    <p:extLst>
      <p:ext uri="{BB962C8B-B14F-4D97-AF65-F5344CB8AC3E}">
        <p14:creationId xmlns:p14="http://schemas.microsoft.com/office/powerpoint/2010/main" val="37292867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01_Title Slide_a">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pic>
        <p:nvPicPr>
          <p:cNvPr id="19" name="Picture 18">
            <a:extLst>
              <a:ext uri="{FF2B5EF4-FFF2-40B4-BE49-F238E27FC236}">
                <a16:creationId xmlns:a16="http://schemas.microsoft.com/office/drawing/2014/main" id="{6220B23D-0817-49ED-95FD-69EAAA40BE70}"/>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22" name="Picture 21" descr="ConnectWithUs_BlueGrey.png">
            <a:extLst>
              <a:ext uri="{FF2B5EF4-FFF2-40B4-BE49-F238E27FC236}">
                <a16:creationId xmlns:a16="http://schemas.microsoft.com/office/drawing/2014/main" id="{27A941F4-EBFD-4774-8E6A-6F75CE81C3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5" name="TextBox 4">
            <a:extLst>
              <a:ext uri="{FF2B5EF4-FFF2-40B4-BE49-F238E27FC236}">
                <a16:creationId xmlns:a16="http://schemas.microsoft.com/office/drawing/2014/main" id="{28813B9B-0788-4DDC-9AAC-2E02C7A5265B}"/>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40048457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02_Title Slide_a">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chemeClr val="bg1"/>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bg1"/>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2" name="Picture 11">
            <a:extLst>
              <a:ext uri="{FF2B5EF4-FFF2-40B4-BE49-F238E27FC236}">
                <a16:creationId xmlns:a16="http://schemas.microsoft.com/office/drawing/2014/main" id="{5241FB0C-47A3-4569-8BA6-35809AA494B2}"/>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3" name="Picture 12" descr="ConnectWithUs_BlueGrey.png">
            <a:extLst>
              <a:ext uri="{FF2B5EF4-FFF2-40B4-BE49-F238E27FC236}">
                <a16:creationId xmlns:a16="http://schemas.microsoft.com/office/drawing/2014/main" id="{FAB76D33-070B-4042-871A-67B0C07449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2512" y="6111529"/>
            <a:ext cx="5372608" cy="292608"/>
          </a:xfrm>
          <a:prstGeom prst="rect">
            <a:avLst/>
          </a:prstGeom>
        </p:spPr>
      </p:pic>
      <p:sp>
        <p:nvSpPr>
          <p:cNvPr id="11" name="TextBox 10">
            <a:extLst>
              <a:ext uri="{FF2B5EF4-FFF2-40B4-BE49-F238E27FC236}">
                <a16:creationId xmlns:a16="http://schemas.microsoft.com/office/drawing/2014/main" id="{106D6E1A-A779-405A-AC7A-ED171846E4DB}"/>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1"/>
                </a:solidFill>
                <a:latin typeface="Franklin Gothic Demi Cond" panose="020B0706030402020204" pitchFamily="34" charset="0"/>
              </a:rPr>
              <a:t>FOLLOW US </a:t>
            </a:r>
            <a:r>
              <a:rPr lang="en-US" sz="1467" b="0" spc="0">
                <a:solidFill>
                  <a:schemeClr val="accent1"/>
                </a:solidFill>
                <a:latin typeface="Franklin Gothic Demi Cond" panose="020B0706030402020204" pitchFamily="34" charset="0"/>
              </a:rPr>
              <a:t>@</a:t>
            </a:r>
            <a:r>
              <a:rPr lang="en-US" sz="1467" b="0" spc="0" err="1">
                <a:solidFill>
                  <a:schemeClr val="accent1"/>
                </a:solidFill>
                <a:latin typeface="Franklin Gothic Demi Cond" panose="020B0706030402020204" pitchFamily="34" charset="0"/>
              </a:rPr>
              <a:t>DenverCASR</a:t>
            </a:r>
            <a:endParaRPr lang="en-US" sz="1467" b="0" spc="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27591461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03_Title and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8" name="Rectangle 7"/>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24A78B18-3013-41D9-AFE0-51999F05CF1A}"/>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B57194B6-312C-4A76-9564-CB199BB63563}"/>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446056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4_Title and Content_a">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 name="Picture 19" descr="ConnectWithUs_YellowWhite.png">
            <a:extLst>
              <a:ext uri="{FF2B5EF4-FFF2-40B4-BE49-F238E27FC236}">
                <a16:creationId xmlns:a16="http://schemas.microsoft.com/office/drawing/2014/main" id="{CF560B0B-A77A-4DB8-B238-E45754427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1" name="Picture 20">
            <a:extLst>
              <a:ext uri="{FF2B5EF4-FFF2-40B4-BE49-F238E27FC236}">
                <a16:creationId xmlns:a16="http://schemas.microsoft.com/office/drawing/2014/main" id="{5A160711-CA35-4AC7-A090-B896EBA0E06A}"/>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1" name="TextBox 10">
            <a:extLst>
              <a:ext uri="{FF2B5EF4-FFF2-40B4-BE49-F238E27FC236}">
                <a16:creationId xmlns:a16="http://schemas.microsoft.com/office/drawing/2014/main" id="{FC857A61-F9EF-4BE0-8033-6CEDD4CBCAA5}"/>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48777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5_Thre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395291"/>
            <a:ext cx="5678213" cy="922407"/>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403296"/>
            <a:ext cx="6095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597021"/>
            <a:ext cx="5678213" cy="913408"/>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596029"/>
            <a:ext cx="60959"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790785"/>
            <a:ext cx="5678213" cy="912379"/>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788763"/>
            <a:ext cx="60959"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descr="ConnectWithUs_YellowWhite.png">
            <a:extLst>
              <a:ext uri="{FF2B5EF4-FFF2-40B4-BE49-F238E27FC236}">
                <a16:creationId xmlns:a16="http://schemas.microsoft.com/office/drawing/2014/main" id="{A51906BF-6F2D-4A1C-8E12-04861220C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2" name="Picture 21">
            <a:extLst>
              <a:ext uri="{FF2B5EF4-FFF2-40B4-BE49-F238E27FC236}">
                <a16:creationId xmlns:a16="http://schemas.microsoft.com/office/drawing/2014/main" id="{D63FB3C3-616F-4978-AB44-86699CD0B4F9}"/>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9" name="TextBox 18">
            <a:extLst>
              <a:ext uri="{FF2B5EF4-FFF2-40B4-BE49-F238E27FC236}">
                <a16:creationId xmlns:a16="http://schemas.microsoft.com/office/drawing/2014/main" id="{CED7624B-03CE-46DA-A292-4D7E7452F96B}"/>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2606886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06_Five Content Category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8888" y="410548"/>
            <a:ext cx="5931125" cy="1720851"/>
          </a:xfrm>
          <a:noFill/>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9" name="Content Placeholder 2"/>
          <p:cNvSpPr>
            <a:spLocks noGrp="1" noChangeAspect="1"/>
          </p:cNvSpPr>
          <p:nvPr>
            <p:ph idx="1"/>
          </p:nvPr>
        </p:nvSpPr>
        <p:spPr>
          <a:xfrm>
            <a:off x="6341533" y="410550"/>
            <a:ext cx="5668288" cy="5449377"/>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0" name="Text Placeholder 32"/>
          <p:cNvSpPr>
            <a:spLocks noGrp="1"/>
          </p:cNvSpPr>
          <p:nvPr>
            <p:ph type="body" sz="quarter" idx="26"/>
          </p:nvPr>
        </p:nvSpPr>
        <p:spPr>
          <a:xfrm>
            <a:off x="431800" y="2248482"/>
            <a:ext cx="5678213" cy="721732"/>
          </a:xfrm>
        </p:spPr>
        <p:txBody>
          <a:bodyPr/>
          <a:lstStyle>
            <a:lvl1pPr marL="0" indent="0">
              <a:buNone/>
              <a:defRPr sz="2400" b="0">
                <a:latin typeface="Franklin Gothic Book" panose="020B0503020102020204" pitchFamily="34" charset="0"/>
              </a:defRPr>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2" name="Rectangle 11"/>
          <p:cNvSpPr>
            <a:spLocks/>
          </p:cNvSpPr>
          <p:nvPr userDrawn="1"/>
        </p:nvSpPr>
        <p:spPr>
          <a:xfrm>
            <a:off x="186210" y="2248480"/>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32"/>
          <p:cNvSpPr>
            <a:spLocks noGrp="1"/>
          </p:cNvSpPr>
          <p:nvPr>
            <p:ph type="body" sz="quarter" idx="27"/>
          </p:nvPr>
        </p:nvSpPr>
        <p:spPr>
          <a:xfrm>
            <a:off x="431800" y="3203813"/>
            <a:ext cx="5678213" cy="735097"/>
          </a:xfrm>
        </p:spPr>
        <p:txBody>
          <a:bodyPr/>
          <a:lstStyle>
            <a:lvl1pPr marL="0" indent="0">
              <a:buNone/>
              <a:defRPr sz="2400" b="0"/>
            </a:lvl1pPr>
            <a:lvl2pPr marL="380973" indent="-380973">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4" name="Rectangle 13"/>
          <p:cNvSpPr>
            <a:spLocks/>
          </p:cNvSpPr>
          <p:nvPr userDrawn="1"/>
        </p:nvSpPr>
        <p:spPr>
          <a:xfrm>
            <a:off x="186209" y="3207388"/>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32"/>
          <p:cNvSpPr>
            <a:spLocks noGrp="1"/>
          </p:cNvSpPr>
          <p:nvPr>
            <p:ph type="body" sz="quarter" idx="28"/>
          </p:nvPr>
        </p:nvSpPr>
        <p:spPr>
          <a:xfrm>
            <a:off x="431800" y="4166296"/>
            <a:ext cx="5678213" cy="731520"/>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18" name="Rectangle 17"/>
          <p:cNvSpPr>
            <a:spLocks/>
          </p:cNvSpPr>
          <p:nvPr userDrawn="1"/>
        </p:nvSpPr>
        <p:spPr>
          <a:xfrm>
            <a:off x="186207" y="4166296"/>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 Placeholder 32"/>
          <p:cNvSpPr>
            <a:spLocks noGrp="1"/>
          </p:cNvSpPr>
          <p:nvPr>
            <p:ph type="body" sz="quarter" idx="29"/>
          </p:nvPr>
        </p:nvSpPr>
        <p:spPr>
          <a:xfrm>
            <a:off x="431800" y="5131417"/>
            <a:ext cx="5678213" cy="728511"/>
          </a:xfrm>
        </p:spPr>
        <p:txBody>
          <a:bodyPr/>
          <a:lstStyle>
            <a:lvl1pPr marL="0" indent="0">
              <a:buNone/>
              <a:defRPr sz="2400" b="0">
                <a:latin typeface="Franklin Gothic Book" panose="020B0503020102020204" pitchFamily="34" charset="0"/>
              </a:defRPr>
            </a:lvl1pPr>
            <a:lvl2pPr marL="457166" indent="-457166">
              <a:buFont typeface="Arial" panose="020B0604020202020204" pitchFamily="34" charset="0"/>
              <a:buChar char="•"/>
              <a:defRPr sz="1867">
                <a:latin typeface="Franklin Gothic Book" panose="020B0503020102020204" pitchFamily="34" charset="0"/>
              </a:defRPr>
            </a:lvl2pPr>
          </a:lstStyle>
          <a:p>
            <a:pPr lvl="0"/>
            <a:r>
              <a:rPr lang="en-US"/>
              <a:t>Edit Master text styles</a:t>
            </a:r>
          </a:p>
          <a:p>
            <a:pPr lvl="1"/>
            <a:r>
              <a:rPr lang="en-US"/>
              <a:t>Second level</a:t>
            </a:r>
          </a:p>
        </p:txBody>
      </p:sp>
      <p:sp>
        <p:nvSpPr>
          <p:cNvPr id="20" name="Rectangle 19"/>
          <p:cNvSpPr>
            <a:spLocks/>
          </p:cNvSpPr>
          <p:nvPr userDrawn="1"/>
        </p:nvSpPr>
        <p:spPr>
          <a:xfrm>
            <a:off x="178890" y="5128405"/>
            <a:ext cx="60959"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17" name="Rectangle 1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descr="ConnectWithUs_YellowWhite.png">
            <a:extLst>
              <a:ext uri="{FF2B5EF4-FFF2-40B4-BE49-F238E27FC236}">
                <a16:creationId xmlns:a16="http://schemas.microsoft.com/office/drawing/2014/main" id="{0EE5D1B2-2D2E-42F1-B180-6E93B89CDC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5" name="Picture 24">
            <a:extLst>
              <a:ext uri="{FF2B5EF4-FFF2-40B4-BE49-F238E27FC236}">
                <a16:creationId xmlns:a16="http://schemas.microsoft.com/office/drawing/2014/main" id="{235C1F1B-93F5-43AD-8939-DB18C76AC47A}"/>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22" name="TextBox 21">
            <a:extLst>
              <a:ext uri="{FF2B5EF4-FFF2-40B4-BE49-F238E27FC236}">
                <a16:creationId xmlns:a16="http://schemas.microsoft.com/office/drawing/2014/main" id="{B0E11BE6-856B-4142-BB8C-2CAE61AB7454}"/>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22742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ransition Slide and Content_a">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5" y="278851"/>
            <a:ext cx="4567767" cy="5113400"/>
          </a:xfrm>
        </p:spPr>
        <p:txBody>
          <a:bodyPr>
            <a:normAutofit/>
          </a:bodyPr>
          <a:lstStyle>
            <a:lvl1pPr>
              <a:defRPr sz="3200">
                <a:latin typeface="Calibri Light" panose="020F0302020204030204" pitchFamily="34" charset="0"/>
                <a:cs typeface="Calibri Light" panose="020F0302020204030204" pitchFamily="34" charset="0"/>
              </a:defRPr>
            </a:lvl1pPr>
            <a:lvl2pPr marL="990551" indent="-380982">
              <a:buFont typeface="Arial" panose="020B0604020202020204" pitchFamily="34" charset="0"/>
              <a:buChar char="•"/>
              <a:defRPr sz="2400">
                <a:latin typeface="Calibri Light" panose="020F0302020204030204" pitchFamily="34" charset="0"/>
                <a:cs typeface="Calibri Light" panose="020F0302020204030204" pitchFamily="34" charset="0"/>
              </a:defRPr>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V="1">
            <a:off x="817033" y="3826478"/>
            <a:ext cx="6096000" cy="105977"/>
          </a:xfrm>
          <a:prstGeom prst="rect">
            <a:avLst/>
          </a:prstGeom>
        </p:spPr>
      </p:pic>
      <p:sp>
        <p:nvSpPr>
          <p:cNvPr id="19" name="Title 1"/>
          <p:cNvSpPr>
            <a:spLocks noGrp="1" noChangeAspect="1"/>
          </p:cNvSpPr>
          <p:nvPr>
            <p:ph type="title"/>
          </p:nvPr>
        </p:nvSpPr>
        <p:spPr>
          <a:xfrm>
            <a:off x="817033" y="2214881"/>
            <a:ext cx="6096000" cy="1537823"/>
          </a:xfrm>
        </p:spPr>
        <p:txBody>
          <a:bodyPr>
            <a:normAutofit/>
          </a:bodyPr>
          <a:lstStyle>
            <a:lvl1pPr algn="l">
              <a:defRPr sz="5067" baseline="0">
                <a:solidFill>
                  <a:schemeClr val="accent2"/>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4"/>
            <a:ext cx="6096000" cy="741637"/>
          </a:xfrm>
        </p:spPr>
        <p:txBody>
          <a:bodyPr>
            <a:normAutofit/>
          </a:bodyPr>
          <a:lstStyle>
            <a:lvl1pPr marL="0" indent="0">
              <a:buNone/>
              <a:defRPr sz="2933">
                <a:latin typeface="Calibri Light" panose="020F0302020204030204" pitchFamily="34" charset="0"/>
                <a:cs typeface="Calibri Light" panose="020F030202020403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2"/>
            <a:ext cx="6096000" cy="565517"/>
          </a:xfrm>
        </p:spPr>
        <p:txBody>
          <a:bodyPr>
            <a:noAutofit/>
          </a:bodyPr>
          <a:lstStyle>
            <a:lvl1pPr marL="0" indent="0">
              <a:buNone/>
              <a:defRPr sz="2933">
                <a:latin typeface="Calibri Light" panose="020F0302020204030204" pitchFamily="34" charset="0"/>
                <a:cs typeface="Calibri Light" panose="020F0302020204030204" pitchFamily="34" charset="0"/>
              </a:defRPr>
            </a:lvl1pPr>
          </a:lstStyle>
          <a:p>
            <a:endParaRPr lang="en-US"/>
          </a:p>
        </p:txBody>
      </p:sp>
      <p:sp>
        <p:nvSpPr>
          <p:cNvPr id="10" name="Rectangle 9"/>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6" name="Picture 15" descr="ConnectWithUs_YellowWhite.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341533" y="6275240"/>
            <a:ext cx="5372608" cy="292608"/>
          </a:xfrm>
          <a:prstGeom prst="rect">
            <a:avLst/>
          </a:prstGeom>
        </p:spPr>
      </p:pic>
      <p:pic>
        <p:nvPicPr>
          <p:cNvPr id="11" name="Picture 10">
            <a:extLst>
              <a:ext uri="{FF2B5EF4-FFF2-40B4-BE49-F238E27FC236}">
                <a16:creationId xmlns:a16="http://schemas.microsoft.com/office/drawing/2014/main" id="{0126DB29-049C-407F-A1CA-513C52A4D0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2931" y="6130175"/>
            <a:ext cx="1543436" cy="609600"/>
          </a:xfrm>
          <a:prstGeom prst="rect">
            <a:avLst/>
          </a:prstGeom>
        </p:spPr>
      </p:pic>
    </p:spTree>
    <p:extLst>
      <p:ext uri="{BB962C8B-B14F-4D97-AF65-F5344CB8AC3E}">
        <p14:creationId xmlns:p14="http://schemas.microsoft.com/office/powerpoint/2010/main" val="136518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07_Multi Content_a">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535914" y="278853"/>
            <a:ext cx="5517657"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2" name="Content Placeholder 3"/>
          <p:cNvSpPr>
            <a:spLocks noGrp="1"/>
          </p:cNvSpPr>
          <p:nvPr>
            <p:ph sz="quarter" idx="17"/>
          </p:nvPr>
        </p:nvSpPr>
        <p:spPr>
          <a:xfrm>
            <a:off x="6266453" y="278852"/>
            <a:ext cx="5324883" cy="5597755"/>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35913" y="1816668"/>
            <a:ext cx="5517659" cy="111312"/>
          </a:xfrm>
          <a:prstGeom prst="rect">
            <a:avLst/>
          </a:prstGeom>
        </p:spPr>
      </p:pic>
      <p:sp>
        <p:nvSpPr>
          <p:cNvPr id="14" name="Content Placeholder 3"/>
          <p:cNvSpPr>
            <a:spLocks noGrp="1"/>
          </p:cNvSpPr>
          <p:nvPr>
            <p:ph sz="quarter" idx="18"/>
          </p:nvPr>
        </p:nvSpPr>
        <p:spPr>
          <a:xfrm>
            <a:off x="535914" y="2222277"/>
            <a:ext cx="5517657" cy="3654328"/>
          </a:xfrm>
        </p:spPr>
        <p:txBody>
          <a:bodyPr>
            <a:normAutofit/>
          </a:bodyPr>
          <a:lstStyle>
            <a:lvl1pPr>
              <a:defRPr sz="3200">
                <a:latin typeface="Franklin Gothic Book" panose="020B0503020102020204" pitchFamily="34" charset="0"/>
              </a:defRPr>
            </a:lvl1pPr>
            <a:lvl2pPr marL="990526" indent="-380973">
              <a:buFont typeface="Courier New" panose="02070309020205020404" pitchFamily="49" charset="0"/>
              <a:buChar char="o"/>
              <a:defRPr sz="2667"/>
            </a:lvl2pPr>
            <a:lvl3pPr marL="1523925" indent="-304784">
              <a:buFont typeface="Arial" panose="020B0604020202020204" pitchFamily="34" charset="0"/>
              <a:buChar char="•"/>
              <a:defRPr sz="2400"/>
            </a:lvl3pPr>
            <a:lvl4pPr marL="2133493" indent="-304784">
              <a:buFont typeface="Courier New" panose="02070309020205020404" pitchFamily="49" charset="0"/>
              <a:buChar char="o"/>
              <a:defRPr sz="2133"/>
            </a:lvl4pPr>
            <a:lvl5pPr marL="2743062" indent="-304784">
              <a:buFont typeface="Arial" panose="020B0604020202020204" pitchFamily="34" charset="0"/>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613E0348-553A-4F4C-BFFA-429FFF9B81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5" name="Picture 14">
            <a:extLst>
              <a:ext uri="{FF2B5EF4-FFF2-40B4-BE49-F238E27FC236}">
                <a16:creationId xmlns:a16="http://schemas.microsoft.com/office/drawing/2014/main" id="{E8B2F95E-5CC9-40F0-9ADB-8E890DE71B3E}"/>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16547E46-1C79-4BD1-BF6C-4B8B7DAC68F6}"/>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9299675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08_Three Boxed Content_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stretch>
            <a:fillRect/>
          </a:stretch>
        </p:blipFill>
        <p:spPr>
          <a:xfrm>
            <a:off x="-1" y="2"/>
            <a:ext cx="12192000" cy="2136041"/>
          </a:xfrm>
          <a:prstGeom prst="rect">
            <a:avLst/>
          </a:prstGeom>
        </p:spPr>
      </p:pic>
      <p:sp>
        <p:nvSpPr>
          <p:cNvPr id="14" name="Title 1"/>
          <p:cNvSpPr>
            <a:spLocks noGrp="1"/>
          </p:cNvSpPr>
          <p:nvPr>
            <p:ph type="title"/>
          </p:nvPr>
        </p:nvSpPr>
        <p:spPr>
          <a:xfrm>
            <a:off x="1261243" y="414861"/>
            <a:ext cx="9669516" cy="1290639"/>
          </a:xfrm>
        </p:spPr>
        <p:txBody>
          <a:bodyPr>
            <a:normAutofit/>
          </a:bodyPr>
          <a:lstStyle>
            <a:lvl1pPr algn="ctr">
              <a:defRPr sz="5067" baseline="0">
                <a:solidFill>
                  <a:schemeClr val="bg1"/>
                </a:solidFill>
                <a:latin typeface="Franklin Gothic Book"/>
              </a:defRPr>
            </a:lvl1pPr>
          </a:lstStyle>
          <a:p>
            <a:r>
              <a:rPr lang="en-US"/>
              <a:t>Click to edit Master title style</a:t>
            </a:r>
          </a:p>
        </p:txBody>
      </p:sp>
      <p:pic>
        <p:nvPicPr>
          <p:cNvPr id="18" name="Picture 17" descr="ThinShearedLines_BlueRedYello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43" y="1723490"/>
            <a:ext cx="9669516" cy="114009"/>
          </a:xfrm>
          <a:prstGeom prst="rect">
            <a:avLst/>
          </a:prstGeom>
        </p:spPr>
      </p:pic>
      <p:sp>
        <p:nvSpPr>
          <p:cNvPr id="19" name="Text Placeholder 23"/>
          <p:cNvSpPr>
            <a:spLocks noGrp="1" noChangeAspect="1"/>
          </p:cNvSpPr>
          <p:nvPr>
            <p:ph type="body" sz="quarter" idx="13"/>
            <p:custDataLst>
              <p:tags r:id="rId1"/>
            </p:custDataLst>
          </p:nvPr>
        </p:nvSpPr>
        <p:spPr>
          <a:xfrm>
            <a:off x="165543"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0" name="Text Placeholder 23"/>
          <p:cNvSpPr>
            <a:spLocks noGrp="1" noChangeAspect="1"/>
          </p:cNvSpPr>
          <p:nvPr>
            <p:ph type="body" sz="quarter" idx="14"/>
            <p:custDataLst>
              <p:tags r:id="rId2"/>
            </p:custDataLst>
          </p:nvPr>
        </p:nvSpPr>
        <p:spPr>
          <a:xfrm>
            <a:off x="4299388"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600081" indent="-380973">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1" name="Text Placeholder 23"/>
          <p:cNvSpPr>
            <a:spLocks noGrp="1" noChangeAspect="1"/>
          </p:cNvSpPr>
          <p:nvPr>
            <p:ph type="body" sz="quarter" idx="16"/>
            <p:custDataLst>
              <p:tags r:id="rId3"/>
            </p:custDataLst>
          </p:nvPr>
        </p:nvSpPr>
        <p:spPr>
          <a:xfrm>
            <a:off x="8385139" y="3053517"/>
            <a:ext cx="3657600" cy="2819931"/>
          </a:xfrm>
        </p:spPr>
        <p:txBody>
          <a:bodyPr>
            <a:normAutofit/>
          </a:bodyPr>
          <a:lstStyle>
            <a:lvl1pPr>
              <a:defRPr sz="2667">
                <a:latin typeface="Franklin Gothic Book" panose="020B0503020102020204" pitchFamily="34" charset="0"/>
              </a:defRPr>
            </a:lvl1pPr>
            <a:lvl2pPr marL="990526" indent="-380973">
              <a:buFont typeface="Courier New" panose="02070309020205020404" pitchFamily="49" charset="0"/>
              <a:buChar char="o"/>
              <a:defRPr sz="2400">
                <a:latin typeface="Franklin Gothic Book" panose="020B0503020102020204" pitchFamily="34" charset="0"/>
              </a:defRPr>
            </a:lvl2pPr>
            <a:lvl3pPr marL="1523885" indent="-304776">
              <a:buFont typeface="Courier New" panose="02070309020205020404" pitchFamily="49" charset="0"/>
              <a:buChar char="o"/>
              <a:defRPr sz="2133">
                <a:latin typeface="Franklin Gothic Book" panose="020B05030201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p:cNvSpPr>
            <a:spLocks noGrp="1" noChangeAspect="1"/>
          </p:cNvSpPr>
          <p:nvPr>
            <p:ph type="body" sz="quarter" idx="17"/>
          </p:nvPr>
        </p:nvSpPr>
        <p:spPr>
          <a:xfrm>
            <a:off x="463994" y="2296811"/>
            <a:ext cx="3060700" cy="673100"/>
          </a:xfrm>
          <a:solidFill>
            <a:schemeClr val="accent1"/>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3" name="Text Placeholder 9"/>
          <p:cNvSpPr>
            <a:spLocks noGrp="1" noChangeAspect="1"/>
          </p:cNvSpPr>
          <p:nvPr>
            <p:ph type="body" sz="quarter" idx="18"/>
          </p:nvPr>
        </p:nvSpPr>
        <p:spPr>
          <a:xfrm>
            <a:off x="4597839" y="2296371"/>
            <a:ext cx="3060700" cy="673100"/>
          </a:xfrm>
          <a:solidFill>
            <a:schemeClr val="accent2"/>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24" name="Text Placeholder 9"/>
          <p:cNvSpPr>
            <a:spLocks noGrp="1" noChangeAspect="1"/>
          </p:cNvSpPr>
          <p:nvPr>
            <p:ph type="body" sz="quarter" idx="19"/>
          </p:nvPr>
        </p:nvSpPr>
        <p:spPr>
          <a:xfrm>
            <a:off x="8683591" y="2296371"/>
            <a:ext cx="3060700" cy="673100"/>
          </a:xfrm>
          <a:solidFill>
            <a:schemeClr val="accent4"/>
          </a:solidFill>
        </p:spPr>
        <p:txBody>
          <a:bodyPr>
            <a:noAutofit/>
          </a:bodyPr>
          <a:lstStyle>
            <a:lvl1pPr marL="0" indent="0" algn="ctr">
              <a:buNone/>
              <a:defRPr sz="2667" b="1">
                <a:solidFill>
                  <a:schemeClr val="bg1"/>
                </a:solidFill>
                <a:latin typeface="Franklin Gothic Book" panose="020B0503020102020204" pitchFamily="34" charset="0"/>
              </a:defRPr>
            </a:lvl1pPr>
            <a:lvl5pPr marL="2438218" indent="0">
              <a:buNone/>
              <a:defRPr/>
            </a:lvl5pPr>
          </a:lstStyle>
          <a:p>
            <a:pPr lvl="0"/>
            <a:r>
              <a:rPr lang="en-US"/>
              <a:t>Edit Master text styles</a:t>
            </a:r>
          </a:p>
        </p:txBody>
      </p:sp>
      <p:sp>
        <p:nvSpPr>
          <p:cNvPr id="16" name="Rectangle 15"/>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descr="ConnectWithUs_YellowWhite.png">
            <a:extLst>
              <a:ext uri="{FF2B5EF4-FFF2-40B4-BE49-F238E27FC236}">
                <a16:creationId xmlns:a16="http://schemas.microsoft.com/office/drawing/2014/main" id="{68E9132C-3C76-4544-A2CD-9C81D2FF74C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26" name="Picture 25">
            <a:extLst>
              <a:ext uri="{FF2B5EF4-FFF2-40B4-BE49-F238E27FC236}">
                <a16:creationId xmlns:a16="http://schemas.microsoft.com/office/drawing/2014/main" id="{B4D3159A-384B-463E-AE34-874780A02E8A}"/>
              </a:ext>
            </a:extLst>
          </p:cNvPr>
          <p:cNvPicPr>
            <a:picLocks noChangeAspect="1"/>
          </p:cNvPicPr>
          <p:nvPr userDrawn="1"/>
        </p:nvPicPr>
        <p:blipFill>
          <a:blip r:embed="rId8"/>
          <a:stretch>
            <a:fillRect/>
          </a:stretch>
        </p:blipFill>
        <p:spPr>
          <a:xfrm>
            <a:off x="562609" y="6121401"/>
            <a:ext cx="1431715" cy="565475"/>
          </a:xfrm>
          <a:prstGeom prst="rect">
            <a:avLst/>
          </a:prstGeom>
        </p:spPr>
      </p:pic>
      <p:sp>
        <p:nvSpPr>
          <p:cNvPr id="17" name="TextBox 16">
            <a:extLst>
              <a:ext uri="{FF2B5EF4-FFF2-40B4-BE49-F238E27FC236}">
                <a16:creationId xmlns:a16="http://schemas.microsoft.com/office/drawing/2014/main" id="{DAD3CEA4-CFA8-4BE3-A637-0CBE62CF7C34}"/>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39644402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9_Transition Slide and Content_a">
    <p:spTree>
      <p:nvGrpSpPr>
        <p:cNvPr id="1" name=""/>
        <p:cNvGrpSpPr/>
        <p:nvPr/>
      </p:nvGrpSpPr>
      <p:grpSpPr>
        <a:xfrm>
          <a:off x="0" y="0"/>
          <a:ext cx="0" cy="0"/>
          <a:chOff x="0" y="0"/>
          <a:chExt cx="0" cy="0"/>
        </a:xfrm>
      </p:grpSpPr>
      <p:sp>
        <p:nvSpPr>
          <p:cNvPr id="12" name="Content Placeholder 3"/>
          <p:cNvSpPr>
            <a:spLocks noGrp="1"/>
          </p:cNvSpPr>
          <p:nvPr>
            <p:ph sz="quarter" idx="17"/>
          </p:nvPr>
        </p:nvSpPr>
        <p:spPr>
          <a:xfrm>
            <a:off x="7146377" y="278851"/>
            <a:ext cx="4567767" cy="5113400"/>
          </a:xfrm>
        </p:spPr>
        <p:txBody>
          <a:bodyPr>
            <a:normAutofit/>
          </a:bodyPr>
          <a:lstStyle>
            <a:lvl1pPr>
              <a:defRPr sz="3200">
                <a:latin typeface="Franklin Gothic Book" panose="020B0503020102020204" pitchFamily="34" charset="0"/>
              </a:defRPr>
            </a:lvl1pPr>
            <a:lvl2pPr marL="990526" indent="-380973">
              <a:buFont typeface="Arial" panose="020B0604020202020204" pitchFamily="34" charset="0"/>
              <a:buChar char="•"/>
              <a:defRPr sz="2400"/>
            </a:lvl2pPr>
          </a:lstStyle>
          <a:p>
            <a:pPr lvl="0"/>
            <a:r>
              <a:rPr lang="en-US"/>
              <a:t>Edit Master text styles</a:t>
            </a:r>
          </a:p>
          <a:p>
            <a:pPr lvl="1"/>
            <a:r>
              <a:rPr lang="en-US"/>
              <a:t>Second level</a:t>
            </a:r>
          </a:p>
        </p:txBody>
      </p:sp>
      <p:pic>
        <p:nvPicPr>
          <p:cNvPr id="13" name="Picture 12" descr="ThinShearedLines_BlueRed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817033" y="3826480"/>
            <a:ext cx="6096000" cy="105977"/>
          </a:xfrm>
          <a:prstGeom prst="rect">
            <a:avLst/>
          </a:prstGeom>
        </p:spPr>
      </p:pic>
      <p:sp>
        <p:nvSpPr>
          <p:cNvPr id="19" name="Title 1"/>
          <p:cNvSpPr>
            <a:spLocks noGrp="1" noChangeAspect="1"/>
          </p:cNvSpPr>
          <p:nvPr>
            <p:ph type="title"/>
          </p:nvPr>
        </p:nvSpPr>
        <p:spPr>
          <a:xfrm>
            <a:off x="817033" y="2214882"/>
            <a:ext cx="6096000" cy="1537823"/>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20" name="Text Placeholder 1"/>
          <p:cNvSpPr>
            <a:spLocks noGrp="1" noChangeAspect="1"/>
          </p:cNvSpPr>
          <p:nvPr>
            <p:ph type="body" sz="quarter" idx="14"/>
            <p:custDataLst>
              <p:tags r:id="rId1"/>
            </p:custDataLst>
          </p:nvPr>
        </p:nvSpPr>
        <p:spPr>
          <a:xfrm>
            <a:off x="817033" y="4650615"/>
            <a:ext cx="6096000" cy="741637"/>
          </a:xfrm>
        </p:spPr>
        <p:txBody>
          <a:bodyPr>
            <a:normAutofit/>
          </a:bodyPr>
          <a:lstStyle>
            <a:lvl1pPr marL="0" indent="0">
              <a:buNone/>
              <a:defRPr sz="2933">
                <a:latin typeface="Franklin Gothic Book" panose="020B0503020102020204" pitchFamily="34" charset="0"/>
              </a:defRPr>
            </a:lvl1pPr>
          </a:lstStyle>
          <a:p>
            <a:endParaRPr lang="en-US"/>
          </a:p>
        </p:txBody>
      </p:sp>
      <p:sp>
        <p:nvSpPr>
          <p:cNvPr id="21" name="Text Placeholder 2"/>
          <p:cNvSpPr>
            <a:spLocks noGrp="1" noChangeAspect="1"/>
          </p:cNvSpPr>
          <p:nvPr>
            <p:ph type="body" sz="quarter" idx="16"/>
            <p:custDataLst>
              <p:tags r:id="rId2"/>
            </p:custDataLst>
          </p:nvPr>
        </p:nvSpPr>
        <p:spPr>
          <a:xfrm>
            <a:off x="817033" y="4011323"/>
            <a:ext cx="6096000" cy="565517"/>
          </a:xfrm>
        </p:spPr>
        <p:txBody>
          <a:bodyPr>
            <a:noAutofit/>
          </a:bodyPr>
          <a:lstStyle>
            <a:lvl1pPr marL="0" indent="0">
              <a:buNone/>
              <a:defRPr sz="2933">
                <a:latin typeface="Franklin Gothic Book" panose="020B0503020102020204" pitchFamily="34" charset="0"/>
              </a:defRPr>
            </a:lvl1pPr>
          </a:lstStyle>
          <a:p>
            <a:endParaRPr lang="en-US"/>
          </a:p>
        </p:txBody>
      </p:sp>
      <p:sp>
        <p:nvSpPr>
          <p:cNvPr id="10" name="Rectangle 9"/>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07E745A4-A64C-4C10-AC5C-E3786DD160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5" name="Picture 14">
            <a:extLst>
              <a:ext uri="{FF2B5EF4-FFF2-40B4-BE49-F238E27FC236}">
                <a16:creationId xmlns:a16="http://schemas.microsoft.com/office/drawing/2014/main" id="{97003620-738E-46AE-A8AE-2A2C8212895A}"/>
              </a:ext>
            </a:extLst>
          </p:cNvPr>
          <p:cNvPicPr>
            <a:picLocks noChangeAspect="1"/>
          </p:cNvPicPr>
          <p:nvPr userDrawn="1"/>
        </p:nvPicPr>
        <p:blipFill>
          <a:blip r:embed="rId6"/>
          <a:stretch>
            <a:fillRect/>
          </a:stretch>
        </p:blipFill>
        <p:spPr>
          <a:xfrm>
            <a:off x="562609" y="6121401"/>
            <a:ext cx="1431715" cy="565475"/>
          </a:xfrm>
          <a:prstGeom prst="rect">
            <a:avLst/>
          </a:prstGeom>
        </p:spPr>
      </p:pic>
      <p:sp>
        <p:nvSpPr>
          <p:cNvPr id="14" name="TextBox 13">
            <a:extLst>
              <a:ext uri="{FF2B5EF4-FFF2-40B4-BE49-F238E27FC236}">
                <a16:creationId xmlns:a16="http://schemas.microsoft.com/office/drawing/2014/main" id="{2745CC23-6497-4868-ACA6-8C94283B9A92}"/>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2690101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Single Content Banner_a">
    <p:spTree>
      <p:nvGrpSpPr>
        <p:cNvPr id="1" name=""/>
        <p:cNvGrpSpPr/>
        <p:nvPr/>
      </p:nvGrpSpPr>
      <p:grpSpPr>
        <a:xfrm>
          <a:off x="0" y="0"/>
          <a:ext cx="0" cy="0"/>
          <a:chOff x="0" y="0"/>
          <a:chExt cx="0" cy="0"/>
        </a:xfrm>
      </p:grpSpPr>
      <p:pic>
        <p:nvPicPr>
          <p:cNvPr id="17" name="Picture 16"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0848"/>
            <a:ext cx="12192000" cy="585216"/>
          </a:xfrm>
          <a:prstGeom prst="rect">
            <a:avLst/>
          </a:prstGeom>
        </p:spPr>
      </p:pic>
      <p:sp>
        <p:nvSpPr>
          <p:cNvPr id="8" name="Rectangle 7"/>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1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1" name="Picture 10" descr="ConnectWithUs_YellowWhite.png">
            <a:extLst>
              <a:ext uri="{FF2B5EF4-FFF2-40B4-BE49-F238E27FC236}">
                <a16:creationId xmlns:a16="http://schemas.microsoft.com/office/drawing/2014/main" id="{6FA7293E-52E6-4729-90B4-48CCB863D3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4" name="Picture 13">
            <a:extLst>
              <a:ext uri="{FF2B5EF4-FFF2-40B4-BE49-F238E27FC236}">
                <a16:creationId xmlns:a16="http://schemas.microsoft.com/office/drawing/2014/main" id="{7A351E93-A5CE-4165-A3FC-9494BF468200}"/>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9" name="TextBox 8">
            <a:extLst>
              <a:ext uri="{FF2B5EF4-FFF2-40B4-BE49-F238E27FC236}">
                <a16:creationId xmlns:a16="http://schemas.microsoft.com/office/drawing/2014/main" id="{E3C9F6F0-6366-4687-9C19-EDBBFEABF03A}"/>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7163631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1_Single Content_a">
    <p:spTree>
      <p:nvGrpSpPr>
        <p:cNvPr id="1" name=""/>
        <p:cNvGrpSpPr/>
        <p:nvPr/>
      </p:nvGrpSpPr>
      <p:grpSpPr>
        <a:xfrm>
          <a:off x="0" y="0"/>
          <a:ext cx="0" cy="0"/>
          <a:chOff x="0" y="0"/>
          <a:chExt cx="0" cy="0"/>
        </a:xfrm>
      </p:grpSpPr>
      <p:sp>
        <p:nvSpPr>
          <p:cNvPr id="2" name="Title 1"/>
          <p:cNvSpPr>
            <a:spLocks noGrp="1"/>
          </p:cNvSpPr>
          <p:nvPr>
            <p:ph type="title"/>
          </p:nvPr>
        </p:nvSpPr>
        <p:spPr>
          <a:xfrm>
            <a:off x="1651000" y="1064685"/>
            <a:ext cx="9144000" cy="1290639"/>
          </a:xfrm>
        </p:spPr>
        <p:txBody>
          <a:bodyPr>
            <a:normAutofit/>
          </a:bodyPr>
          <a:lstStyle>
            <a:lvl1pPr algn="l">
              <a:defRPr sz="5067" baseline="0">
                <a:solidFill>
                  <a:schemeClr val="accent2"/>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61396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7" name="Rectangle 6"/>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ConnectWithUs_YellowWhite.png">
            <a:extLst>
              <a:ext uri="{FF2B5EF4-FFF2-40B4-BE49-F238E27FC236}">
                <a16:creationId xmlns:a16="http://schemas.microsoft.com/office/drawing/2014/main" id="{42B721E6-4DA6-433D-98E5-6BFC16D77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1" name="Picture 10">
            <a:extLst>
              <a:ext uri="{FF2B5EF4-FFF2-40B4-BE49-F238E27FC236}">
                <a16:creationId xmlns:a16="http://schemas.microsoft.com/office/drawing/2014/main" id="{2B549DAE-3EAA-4CA4-A9D8-4F5F9B853C01}"/>
              </a:ext>
            </a:extLst>
          </p:cNvPr>
          <p:cNvPicPr>
            <a:picLocks noChangeAspect="1"/>
          </p:cNvPicPr>
          <p:nvPr userDrawn="1"/>
        </p:nvPicPr>
        <p:blipFill>
          <a:blip r:embed="rId3"/>
          <a:stretch>
            <a:fillRect/>
          </a:stretch>
        </p:blipFill>
        <p:spPr>
          <a:xfrm>
            <a:off x="562609" y="6121401"/>
            <a:ext cx="1431715" cy="565475"/>
          </a:xfrm>
          <a:prstGeom prst="rect">
            <a:avLst/>
          </a:prstGeom>
        </p:spPr>
      </p:pic>
      <p:sp>
        <p:nvSpPr>
          <p:cNvPr id="8" name="TextBox 7">
            <a:extLst>
              <a:ext uri="{FF2B5EF4-FFF2-40B4-BE49-F238E27FC236}">
                <a16:creationId xmlns:a16="http://schemas.microsoft.com/office/drawing/2014/main" id="{DF0B016C-BB5F-4B65-A286-0E6AB2839301}"/>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40778207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Double Content_a">
    <p:spTree>
      <p:nvGrpSpPr>
        <p:cNvPr id="1" name=""/>
        <p:cNvGrpSpPr/>
        <p:nvPr/>
      </p:nvGrpSpPr>
      <p:grpSpPr>
        <a:xfrm>
          <a:off x="0" y="0"/>
          <a:ext cx="0" cy="0"/>
          <a:chOff x="0" y="0"/>
          <a:chExt cx="0" cy="0"/>
        </a:xfrm>
      </p:grpSpPr>
      <p:sp>
        <p:nvSpPr>
          <p:cNvPr id="16" name="Title 1"/>
          <p:cNvSpPr>
            <a:spLocks noGrp="1"/>
          </p:cNvSpPr>
          <p:nvPr>
            <p:ph type="title"/>
          </p:nvPr>
        </p:nvSpPr>
        <p:spPr>
          <a:xfrm>
            <a:off x="1524000" y="458411"/>
            <a:ext cx="9144000" cy="1085911"/>
          </a:xfrm>
        </p:spPr>
        <p:txBody>
          <a:bodyPr>
            <a:normAutofit/>
          </a:bodyPr>
          <a:lstStyle>
            <a:lvl1pPr algn="ctr">
              <a:defRPr sz="5067" baseline="0">
                <a:solidFill>
                  <a:srgbClr val="D9531E"/>
                </a:solidFill>
                <a:latin typeface="Franklin Gothic Book"/>
              </a:defRPr>
            </a:lvl1pPr>
          </a:lstStyle>
          <a:p>
            <a:r>
              <a:rPr lang="en-US"/>
              <a:t>Click to edit Master title style</a:t>
            </a:r>
          </a:p>
        </p:txBody>
      </p:sp>
      <p:sp>
        <p:nvSpPr>
          <p:cNvPr id="18" name="Content Placeholder 2"/>
          <p:cNvSpPr>
            <a:spLocks noGrp="1"/>
          </p:cNvSpPr>
          <p:nvPr>
            <p:ph idx="10"/>
          </p:nvPr>
        </p:nvSpPr>
        <p:spPr>
          <a:xfrm>
            <a:off x="1524001"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9" name="Content Placeholder 2"/>
          <p:cNvSpPr>
            <a:spLocks noGrp="1"/>
          </p:cNvSpPr>
          <p:nvPr>
            <p:ph idx="11"/>
          </p:nvPr>
        </p:nvSpPr>
        <p:spPr>
          <a:xfrm>
            <a:off x="6214533" y="1663912"/>
            <a:ext cx="4453467" cy="391393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20" name="Picture 19"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0933"/>
            <a:ext cx="12192000" cy="105664"/>
          </a:xfrm>
          <a:prstGeom prst="rect">
            <a:avLst/>
          </a:prstGeom>
        </p:spPr>
      </p:pic>
      <p:sp>
        <p:nvSpPr>
          <p:cNvPr id="9" name="Rectangle 8"/>
          <p:cNvSpPr/>
          <p:nvPr userDrawn="1"/>
        </p:nvSpPr>
        <p:spPr>
          <a:xfrm>
            <a:off x="0" y="5970229"/>
            <a:ext cx="12192000" cy="887771"/>
          </a:xfrm>
          <a:prstGeom prst="rect">
            <a:avLst/>
          </a:prstGeom>
          <a:solidFill>
            <a:srgbClr val="00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ConnectWithUs_YellowWhite.png">
            <a:extLst>
              <a:ext uri="{FF2B5EF4-FFF2-40B4-BE49-F238E27FC236}">
                <a16:creationId xmlns:a16="http://schemas.microsoft.com/office/drawing/2014/main" id="{79032E84-ED0A-4655-B0C3-2157D7AD9E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2512" y="6136465"/>
            <a:ext cx="5372608" cy="292608"/>
          </a:xfrm>
          <a:prstGeom prst="rect">
            <a:avLst/>
          </a:prstGeom>
        </p:spPr>
      </p:pic>
      <p:pic>
        <p:nvPicPr>
          <p:cNvPr id="13" name="Picture 12">
            <a:extLst>
              <a:ext uri="{FF2B5EF4-FFF2-40B4-BE49-F238E27FC236}">
                <a16:creationId xmlns:a16="http://schemas.microsoft.com/office/drawing/2014/main" id="{40017273-0CB0-493B-9F6E-2A63FB059510}"/>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0" name="TextBox 9">
            <a:extLst>
              <a:ext uri="{FF2B5EF4-FFF2-40B4-BE49-F238E27FC236}">
                <a16:creationId xmlns:a16="http://schemas.microsoft.com/office/drawing/2014/main" id="{1003F985-B3DA-4065-AD63-5D65C107EFC7}"/>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accent4"/>
                </a:solidFill>
                <a:latin typeface="Franklin Gothic Demi Cond" panose="020B0706030402020204" pitchFamily="34" charset="0"/>
              </a:rPr>
              <a:t>FOLLOW US </a:t>
            </a:r>
            <a:r>
              <a:rPr lang="en-US" sz="1467" b="0" spc="0">
                <a:solidFill>
                  <a:schemeClr val="accent4"/>
                </a:solidFill>
                <a:latin typeface="Franklin Gothic Demi Cond" panose="020B0706030402020204" pitchFamily="34" charset="0"/>
              </a:rPr>
              <a:t>@</a:t>
            </a:r>
            <a:r>
              <a:rPr lang="en-US" sz="1467" b="0" spc="0" err="1">
                <a:solidFill>
                  <a:schemeClr val="accent4"/>
                </a:solidFill>
                <a:latin typeface="Franklin Gothic Demi Cond" panose="020B0706030402020204" pitchFamily="34" charset="0"/>
              </a:rPr>
              <a:t>DenverCASR</a:t>
            </a:r>
            <a:endParaRPr lang="en-US" sz="1467" b="0" spc="0">
              <a:solidFill>
                <a:schemeClr val="accent4"/>
              </a:solidFill>
              <a:latin typeface="Franklin Gothic Demi Cond" panose="020B0706030402020204" pitchFamily="34" charset="0"/>
            </a:endParaRPr>
          </a:p>
        </p:txBody>
      </p:sp>
    </p:spTree>
    <p:extLst>
      <p:ext uri="{BB962C8B-B14F-4D97-AF65-F5344CB8AC3E}">
        <p14:creationId xmlns:p14="http://schemas.microsoft.com/office/powerpoint/2010/main" val="1221996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01_Title Slide_b">
    <p:spTree>
      <p:nvGrpSpPr>
        <p:cNvPr id="1" name=""/>
        <p:cNvGrpSpPr/>
        <p:nvPr/>
      </p:nvGrpSpPr>
      <p:grpSpPr>
        <a:xfrm>
          <a:off x="0" y="0"/>
          <a:ext cx="0" cy="0"/>
          <a:chOff x="0" y="0"/>
          <a:chExt cx="0" cy="0"/>
        </a:xfrm>
      </p:grpSpPr>
      <p:sp>
        <p:nvSpPr>
          <p:cNvPr id="10" name="Rectangle 9"/>
          <p:cNvSpPr/>
          <p:nvPr userDrawn="1"/>
        </p:nvSpPr>
        <p:spPr>
          <a:xfrm>
            <a:off x="0" y="2"/>
            <a:ext cx="12192000" cy="597023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rgbClr val="002D56"/>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ThinShearedLines_BlueYellow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652"/>
            <a:ext cx="12192000" cy="922528"/>
          </a:xfrm>
          <a:prstGeom prst="rect">
            <a:avLst/>
          </a:prstGeom>
        </p:spPr>
      </p:pic>
      <p:sp>
        <p:nvSpPr>
          <p:cNvPr id="11" name="Rectangle 10"/>
          <p:cNvSpPr/>
          <p:nvPr userDrawn="1"/>
        </p:nvSpPr>
        <p:spPr>
          <a:xfrm>
            <a:off x="0" y="5978697"/>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ConnectWithUs_Navy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003" y="6121400"/>
            <a:ext cx="5372608" cy="292608"/>
          </a:xfrm>
          <a:prstGeom prst="rect">
            <a:avLst/>
          </a:prstGeom>
        </p:spPr>
      </p:pic>
      <p:pic>
        <p:nvPicPr>
          <p:cNvPr id="15" name="Picture 14">
            <a:extLst>
              <a:ext uri="{FF2B5EF4-FFF2-40B4-BE49-F238E27FC236}">
                <a16:creationId xmlns:a16="http://schemas.microsoft.com/office/drawing/2014/main" id="{70E858DD-6AF6-43D4-B606-869BF9FF964C}"/>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3" name="TextBox 12">
            <a:extLst>
              <a:ext uri="{FF2B5EF4-FFF2-40B4-BE49-F238E27FC236}">
                <a16:creationId xmlns:a16="http://schemas.microsoft.com/office/drawing/2014/main" id="{C5F462C2-BD9C-408C-8322-84D7392F0B09}"/>
              </a:ext>
            </a:extLst>
          </p:cNvPr>
          <p:cNvSpPr txBox="1"/>
          <p:nvPr userDrawn="1"/>
        </p:nvSpPr>
        <p:spPr>
          <a:xfrm>
            <a:off x="9754396" y="6371030"/>
            <a:ext cx="2296113" cy="318100"/>
          </a:xfrm>
          <a:prstGeom prst="rect">
            <a:avLst/>
          </a:prstGeom>
          <a:noFill/>
        </p:spPr>
        <p:txBody>
          <a:bodyPr wrap="square" rtlCol="0">
            <a:spAutoFit/>
          </a:bodyPr>
          <a:lstStyle/>
          <a:p>
            <a:pPr algn="r"/>
            <a:r>
              <a:rPr lang="en-US" sz="1467" b="0" cap="small" spc="0" baseline="0">
                <a:solidFill>
                  <a:schemeClr val="tx2"/>
                </a:solidFill>
                <a:latin typeface="Franklin Gothic Demi Cond" panose="020B0706030402020204" pitchFamily="34" charset="0"/>
              </a:rPr>
              <a:t>FOLLOW US </a:t>
            </a:r>
            <a:r>
              <a:rPr lang="en-US" sz="1467" b="0" spc="0">
                <a:solidFill>
                  <a:schemeClr val="tx2"/>
                </a:solidFill>
                <a:latin typeface="Franklin Gothic Demi Cond" panose="020B0706030402020204" pitchFamily="34" charset="0"/>
              </a:rPr>
              <a:t>@</a:t>
            </a:r>
            <a:r>
              <a:rPr lang="en-US" sz="1467" b="0" spc="0" err="1">
                <a:solidFill>
                  <a:schemeClr val="tx2"/>
                </a:solidFill>
                <a:latin typeface="Franklin Gothic Demi Cond" panose="020B0706030402020204" pitchFamily="34" charset="0"/>
              </a:rPr>
              <a:t>DenverCASR</a:t>
            </a:r>
            <a:endParaRPr lang="en-US" sz="1467" b="0" spc="0">
              <a:solidFill>
                <a:schemeClr val="tx2"/>
              </a:solidFill>
              <a:latin typeface="Franklin Gothic Demi Cond" panose="020B0706030402020204" pitchFamily="34" charset="0"/>
            </a:endParaRPr>
          </a:p>
        </p:txBody>
      </p:sp>
    </p:spTree>
    <p:extLst>
      <p:ext uri="{BB962C8B-B14F-4D97-AF65-F5344CB8AC3E}">
        <p14:creationId xmlns:p14="http://schemas.microsoft.com/office/powerpoint/2010/main" val="39923323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02_Title Slide_b">
    <p:spTree>
      <p:nvGrpSpPr>
        <p:cNvPr id="1" name=""/>
        <p:cNvGrpSpPr/>
        <p:nvPr/>
      </p:nvGrpSpPr>
      <p:grpSpPr>
        <a:xfrm>
          <a:off x="0" y="0"/>
          <a:ext cx="0" cy="0"/>
          <a:chOff x="0" y="0"/>
          <a:chExt cx="0" cy="0"/>
        </a:xfrm>
      </p:grpSpPr>
      <p:sp>
        <p:nvSpPr>
          <p:cNvPr id="10" name="Rectangle 9"/>
          <p:cNvSpPr/>
          <p:nvPr userDrawn="1"/>
        </p:nvSpPr>
        <p:spPr>
          <a:xfrm>
            <a:off x="0" y="349251"/>
            <a:ext cx="12192000" cy="56209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5970229"/>
            <a:ext cx="12192000" cy="887771"/>
          </a:xfrm>
          <a:prstGeom prst="rect">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464064" y="1947338"/>
            <a:ext cx="9525673" cy="1549399"/>
          </a:xfrm>
        </p:spPr>
        <p:txBody>
          <a:bodyPr>
            <a:noAutofit/>
          </a:bodyPr>
          <a:lstStyle>
            <a:lvl1pPr algn="l">
              <a:defRPr sz="5867">
                <a:solidFill>
                  <a:srgbClr val="002D56"/>
                </a:solidFill>
                <a:latin typeface="Franklin Gothic Book"/>
              </a:defRPr>
            </a:lvl1pPr>
          </a:lstStyle>
          <a:p>
            <a:r>
              <a:rPr lang="en-US"/>
              <a:t>Click to edit Master title style</a:t>
            </a:r>
          </a:p>
        </p:txBody>
      </p:sp>
      <p:sp>
        <p:nvSpPr>
          <p:cNvPr id="3" name="Subtitle 2"/>
          <p:cNvSpPr>
            <a:spLocks noGrp="1"/>
          </p:cNvSpPr>
          <p:nvPr>
            <p:ph type="subTitle" idx="1"/>
          </p:nvPr>
        </p:nvSpPr>
        <p:spPr>
          <a:xfrm>
            <a:off x="1464061" y="3496736"/>
            <a:ext cx="8611275" cy="857251"/>
          </a:xfrm>
        </p:spPr>
        <p:txBody>
          <a:bodyPr>
            <a:normAutofit/>
          </a:bodyPr>
          <a:lstStyle>
            <a:lvl1pPr marL="0" indent="0" algn="l">
              <a:buNone/>
              <a:defRPr sz="2933">
                <a:solidFill>
                  <a:schemeClr val="tx1">
                    <a:lumMod val="65000"/>
                    <a:lumOff val="35000"/>
                  </a:schemeClr>
                </a:solidFill>
                <a:latin typeface="Franklin Gothic Book"/>
                <a:cs typeface="Franklin Gothic Book"/>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9" name="Parallelogram 8"/>
          <p:cNvSpPr/>
          <p:nvPr userDrawn="1"/>
        </p:nvSpPr>
        <p:spPr>
          <a:xfrm flipH="1">
            <a:off x="1464061" y="1648497"/>
            <a:ext cx="991272" cy="60959"/>
          </a:xfrm>
          <a:prstGeom prst="parallelogram">
            <a:avLst/>
          </a:prstGeom>
          <a:solidFill>
            <a:srgbClr val="9FA6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descr="HeaderBar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85216"/>
          </a:xfrm>
          <a:prstGeom prst="rect">
            <a:avLst/>
          </a:prstGeom>
        </p:spPr>
      </p:pic>
      <p:pic>
        <p:nvPicPr>
          <p:cNvPr id="12" name="Picture 11" descr="ConnectWithUs_NavyWhite.png">
            <a:extLst>
              <a:ext uri="{FF2B5EF4-FFF2-40B4-BE49-F238E27FC236}">
                <a16:creationId xmlns:a16="http://schemas.microsoft.com/office/drawing/2014/main" id="{BF62EBCA-3DC2-409F-85F4-E998AF51B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1003" y="6121400"/>
            <a:ext cx="5372608" cy="292608"/>
          </a:xfrm>
          <a:prstGeom prst="rect">
            <a:avLst/>
          </a:prstGeom>
        </p:spPr>
      </p:pic>
      <p:pic>
        <p:nvPicPr>
          <p:cNvPr id="13" name="Picture 12">
            <a:extLst>
              <a:ext uri="{FF2B5EF4-FFF2-40B4-BE49-F238E27FC236}">
                <a16:creationId xmlns:a16="http://schemas.microsoft.com/office/drawing/2014/main" id="{F7C80B35-8338-45DD-B730-6984AE323ABF}"/>
              </a:ext>
            </a:extLst>
          </p:cNvPr>
          <p:cNvPicPr>
            <a:picLocks noChangeAspect="1"/>
          </p:cNvPicPr>
          <p:nvPr userDrawn="1"/>
        </p:nvPicPr>
        <p:blipFill>
          <a:blip r:embed="rId4"/>
          <a:stretch>
            <a:fillRect/>
          </a:stretch>
        </p:blipFill>
        <p:spPr>
          <a:xfrm>
            <a:off x="562609" y="6121401"/>
            <a:ext cx="1431715" cy="565475"/>
          </a:xfrm>
          <a:prstGeom prst="rect">
            <a:avLst/>
          </a:prstGeom>
        </p:spPr>
      </p:pic>
      <p:sp>
        <p:nvSpPr>
          <p:cNvPr id="15" name="TextBox 14">
            <a:extLst>
              <a:ext uri="{FF2B5EF4-FFF2-40B4-BE49-F238E27FC236}">
                <a16:creationId xmlns:a16="http://schemas.microsoft.com/office/drawing/2014/main" id="{A8439483-2559-4C72-AFF5-4BF6D07622C8}"/>
              </a:ext>
            </a:extLst>
          </p:cNvPr>
          <p:cNvSpPr txBox="1"/>
          <p:nvPr userDrawn="1"/>
        </p:nvSpPr>
        <p:spPr>
          <a:xfrm>
            <a:off x="9685905" y="6371030"/>
            <a:ext cx="2296113" cy="318100"/>
          </a:xfrm>
          <a:prstGeom prst="rect">
            <a:avLst/>
          </a:prstGeom>
          <a:noFill/>
        </p:spPr>
        <p:txBody>
          <a:bodyPr wrap="square" rtlCol="0">
            <a:spAutoFit/>
          </a:bodyPr>
          <a:lstStyle/>
          <a:p>
            <a:pPr algn="r"/>
            <a:r>
              <a:rPr lang="en-US" sz="1467" b="0" cap="small" spc="0" baseline="0">
                <a:solidFill>
                  <a:schemeClr val="tx2"/>
                </a:solidFill>
                <a:latin typeface="Franklin Gothic Demi Cond" panose="020B0706030402020204" pitchFamily="34" charset="0"/>
              </a:rPr>
              <a:t>FOLLOW US </a:t>
            </a:r>
            <a:r>
              <a:rPr lang="en-US" sz="1467" b="0" spc="0">
                <a:solidFill>
                  <a:schemeClr val="tx2"/>
                </a:solidFill>
                <a:latin typeface="Franklin Gothic Demi Cond" panose="020B0706030402020204" pitchFamily="34" charset="0"/>
              </a:rPr>
              <a:t>@</a:t>
            </a:r>
            <a:r>
              <a:rPr lang="en-US" sz="1467" b="0" spc="0" err="1">
                <a:solidFill>
                  <a:schemeClr val="tx2"/>
                </a:solidFill>
                <a:latin typeface="Franklin Gothic Demi Cond" panose="020B0706030402020204" pitchFamily="34" charset="0"/>
              </a:rPr>
              <a:t>DenverCASR</a:t>
            </a:r>
            <a:endParaRPr lang="en-US" sz="1467" b="0" spc="0">
              <a:solidFill>
                <a:schemeClr val="tx2"/>
              </a:solidFill>
              <a:latin typeface="Franklin Gothic Demi Cond" panose="020B0706030402020204" pitchFamily="34" charset="0"/>
            </a:endParaRPr>
          </a:p>
        </p:txBody>
      </p:sp>
    </p:spTree>
    <p:extLst>
      <p:ext uri="{BB962C8B-B14F-4D97-AF65-F5344CB8AC3E}">
        <p14:creationId xmlns:p14="http://schemas.microsoft.com/office/powerpoint/2010/main" val="651793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03_Title and Content_b">
    <p:spTree>
      <p:nvGrpSpPr>
        <p:cNvPr id="1" name=""/>
        <p:cNvGrpSpPr/>
        <p:nvPr/>
      </p:nvGrpSpPr>
      <p:grpSpPr>
        <a:xfrm>
          <a:off x="0" y="0"/>
          <a:ext cx="0" cy="0"/>
          <a:chOff x="0" y="0"/>
          <a:chExt cx="0" cy="0"/>
        </a:xfrm>
      </p:grpSpPr>
      <p:sp>
        <p:nvSpPr>
          <p:cNvPr id="2" name="Title 1"/>
          <p:cNvSpPr>
            <a:spLocks noGrp="1"/>
          </p:cNvSpPr>
          <p:nvPr>
            <p:ph type="title"/>
          </p:nvPr>
        </p:nvSpPr>
        <p:spPr>
          <a:xfrm>
            <a:off x="1651000" y="1377951"/>
            <a:ext cx="9144000" cy="1290639"/>
          </a:xfrm>
        </p:spPr>
        <p:txBody>
          <a:bodyPr>
            <a:normAutofit/>
          </a:bodyPr>
          <a:lstStyle>
            <a:lvl1pPr algn="l">
              <a:defRPr sz="5067" baseline="0">
                <a:solidFill>
                  <a:srgbClr val="D9531E"/>
                </a:solidFill>
                <a:latin typeface="Franklin Gothic Book"/>
              </a:defRPr>
            </a:lvl1pPr>
          </a:lstStyle>
          <a:p>
            <a:r>
              <a:rPr lang="en-US"/>
              <a:t>Click to edit Master title style</a:t>
            </a:r>
          </a:p>
        </p:txBody>
      </p:sp>
      <p:sp>
        <p:nvSpPr>
          <p:cNvPr id="3" name="Content Placeholder 2"/>
          <p:cNvSpPr>
            <a:spLocks noGrp="1"/>
          </p:cNvSpPr>
          <p:nvPr>
            <p:ph idx="1"/>
          </p:nvPr>
        </p:nvSpPr>
        <p:spPr>
          <a:xfrm>
            <a:off x="1651000" y="2914651"/>
            <a:ext cx="9144000" cy="2241551"/>
          </a:xfrm>
        </p:spPr>
        <p:txBody>
          <a:bodyPr>
            <a:normAutofit/>
          </a:bodyPr>
          <a:lstStyle>
            <a:lvl1pPr marL="0" indent="0">
              <a:spcBef>
                <a:spcPts val="0"/>
              </a:spcBef>
              <a:buFontTx/>
              <a:buNone/>
              <a:defRPr sz="2933" baseline="0">
                <a:solidFill>
                  <a:schemeClr val="tx1"/>
                </a:solidFill>
                <a:latin typeface="Franklin Gothic Book"/>
              </a:defRPr>
            </a:lvl1pPr>
            <a:lvl2pPr marL="0" indent="0">
              <a:spcBef>
                <a:spcPts val="0"/>
              </a:spcBef>
              <a:buFontTx/>
              <a:buNone/>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0" indent="0">
              <a:spcBef>
                <a:spcPts val="0"/>
              </a:spcBef>
              <a:buFontTx/>
              <a:buNone/>
              <a:defRPr sz="2933"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5" name="Picture 14"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105664"/>
          </a:xfrm>
          <a:prstGeom prst="rect">
            <a:avLst/>
          </a:prstGeom>
        </p:spPr>
      </p:pic>
      <p:sp>
        <p:nvSpPr>
          <p:cNvPr id="11" name="Rectangle 10"/>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3"/>
          <a:stretch>
            <a:fillRect/>
          </a:stretch>
        </p:blipFill>
        <p:spPr>
          <a:xfrm>
            <a:off x="550657" y="6121401"/>
            <a:ext cx="1455623" cy="565475"/>
          </a:xfrm>
          <a:prstGeom prst="rect">
            <a:avLst/>
          </a:prstGeom>
        </p:spPr>
      </p:pic>
      <p:pic>
        <p:nvPicPr>
          <p:cNvPr id="13" name="Picture 12" descr="ConnectWithUs_Grey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9" name="TextBox 8">
            <a:extLst>
              <a:ext uri="{FF2B5EF4-FFF2-40B4-BE49-F238E27FC236}">
                <a16:creationId xmlns:a16="http://schemas.microsoft.com/office/drawing/2014/main" id="{8ACC4085-65A6-46CB-B087-6901B364C5E8}"/>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41994917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4_Title and Content_b">
    <p:spTree>
      <p:nvGrpSpPr>
        <p:cNvPr id="1" name=""/>
        <p:cNvGrpSpPr/>
        <p:nvPr/>
      </p:nvGrpSpPr>
      <p:grpSpPr>
        <a:xfrm>
          <a:off x="0" y="0"/>
          <a:ext cx="0" cy="0"/>
          <a:chOff x="0" y="0"/>
          <a:chExt cx="0" cy="0"/>
        </a:xfrm>
      </p:grpSpPr>
      <p:sp>
        <p:nvSpPr>
          <p:cNvPr id="8" name="Title 1"/>
          <p:cNvSpPr>
            <a:spLocks noGrp="1"/>
          </p:cNvSpPr>
          <p:nvPr>
            <p:ph type="title"/>
          </p:nvPr>
        </p:nvSpPr>
        <p:spPr>
          <a:xfrm>
            <a:off x="1645019" y="1793128"/>
            <a:ext cx="2142076" cy="1375824"/>
          </a:xfrm>
        </p:spPr>
        <p:txBody>
          <a:bodyPr>
            <a:normAutofit/>
          </a:bodyPr>
          <a:lstStyle>
            <a:lvl1pPr algn="ctr">
              <a:defRPr sz="2933" baseline="0">
                <a:solidFill>
                  <a:schemeClr val="accent2"/>
                </a:solidFill>
                <a:latin typeface="Franklin Gothic Book"/>
              </a:defRPr>
            </a:lvl1pPr>
          </a:lstStyle>
          <a:p>
            <a:r>
              <a:rPr lang="en-US"/>
              <a:t>Click to edit Master title style</a:t>
            </a:r>
          </a:p>
        </p:txBody>
      </p:sp>
      <p:sp>
        <p:nvSpPr>
          <p:cNvPr id="10" name="Rectangle 9"/>
          <p:cNvSpPr/>
          <p:nvPr userDrawn="1"/>
        </p:nvSpPr>
        <p:spPr>
          <a:xfrm>
            <a:off x="1106521" y="623883"/>
            <a:ext cx="3219075" cy="3714317"/>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6"/>
          <p:cNvSpPr>
            <a:spLocks noGrp="1"/>
          </p:cNvSpPr>
          <p:nvPr>
            <p:ph type="body" sz="quarter" idx="11" hasCustomPrompt="1"/>
          </p:nvPr>
        </p:nvSpPr>
        <p:spPr>
          <a:xfrm>
            <a:off x="229340" y="4627760"/>
            <a:ext cx="4973437" cy="1110637"/>
          </a:xfrm>
        </p:spPr>
        <p:txBody>
          <a:bodyPr>
            <a:normAutofit/>
          </a:bodyPr>
          <a:lstStyle>
            <a:lvl1pPr marL="0" indent="0" algn="ctr">
              <a:buNone/>
              <a:defRPr sz="2400" baseline="0">
                <a:latin typeface="Franklin Gothic Book" panose="020B0503020102020204" pitchFamily="34" charset="0"/>
              </a:defRPr>
            </a:lvl1pPr>
          </a:lstStyle>
          <a:p>
            <a:pPr lvl="0"/>
            <a:r>
              <a:rPr lang="en-US"/>
              <a:t>Click to edit sub master text styles</a:t>
            </a:r>
          </a:p>
        </p:txBody>
      </p:sp>
      <p:pic>
        <p:nvPicPr>
          <p:cNvPr id="13" name="Picture 12" descr="ThinShearedLines_BlueRed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340" y="4456635"/>
            <a:ext cx="4973437" cy="113396"/>
          </a:xfrm>
          <a:prstGeom prst="rect">
            <a:avLst/>
          </a:prstGeom>
        </p:spPr>
      </p:pic>
      <p:sp>
        <p:nvSpPr>
          <p:cNvPr id="14" name="Content Placeholder 2"/>
          <p:cNvSpPr>
            <a:spLocks noGrp="1" noChangeAspect="1"/>
          </p:cNvSpPr>
          <p:nvPr>
            <p:ph idx="1"/>
          </p:nvPr>
        </p:nvSpPr>
        <p:spPr>
          <a:xfrm>
            <a:off x="6115354" y="623883"/>
            <a:ext cx="5767009" cy="5114516"/>
          </a:xfrm>
        </p:spPr>
        <p:txBody>
          <a:bodyPr>
            <a:normAutofit/>
          </a:bodyPr>
          <a:lstStyle>
            <a:lvl1pPr marL="457166" indent="-457166">
              <a:spcBef>
                <a:spcPts val="0"/>
              </a:spcBef>
              <a:buFont typeface="Arial" panose="020B0604020202020204" pitchFamily="34" charset="0"/>
              <a:buChar char="•"/>
              <a:defRPr sz="2933" baseline="0">
                <a:solidFill>
                  <a:schemeClr val="tx1"/>
                </a:solidFill>
                <a:latin typeface="Franklin Gothic Book"/>
              </a:defRPr>
            </a:lvl1pPr>
            <a:lvl2pPr marL="457166" indent="-457166">
              <a:spcBef>
                <a:spcPts val="0"/>
              </a:spcBef>
              <a:buFont typeface="Arial" panose="020B0604020202020204" pitchFamily="34" charset="0"/>
              <a:buChar char="•"/>
              <a:defRPr sz="2933" baseline="0">
                <a:solidFill>
                  <a:schemeClr val="tx1"/>
                </a:solidFill>
                <a:latin typeface="Franklin Gothic Book"/>
              </a:defRPr>
            </a:lvl2pPr>
            <a:lvl3pPr marL="0" indent="0">
              <a:spcBef>
                <a:spcPts val="0"/>
              </a:spcBef>
              <a:buFontTx/>
              <a:buNone/>
              <a:defRPr sz="2933" baseline="0">
                <a:solidFill>
                  <a:schemeClr val="tx1"/>
                </a:solidFill>
                <a:latin typeface="Franklin Gothic Book"/>
              </a:defRPr>
            </a:lvl3pPr>
            <a:lvl4pPr marL="910099" indent="-457166">
              <a:spcBef>
                <a:spcPts val="0"/>
              </a:spcBef>
              <a:buFont typeface="Arial" panose="020B0604020202020204" pitchFamily="34" charset="0"/>
              <a:buChar char="•"/>
              <a:defRPr sz="2667" baseline="0">
                <a:solidFill>
                  <a:schemeClr val="tx1"/>
                </a:solidFill>
                <a:latin typeface="Franklin Gothic Book"/>
              </a:defRPr>
            </a:lvl4pPr>
            <a:lvl5pPr marL="0" indent="0">
              <a:spcBef>
                <a:spcPts val="0"/>
              </a:spcBef>
              <a:buFontTx/>
              <a:buNone/>
              <a:defRPr sz="2933" baseline="0">
                <a:solidFill>
                  <a:schemeClr val="tx1"/>
                </a:solidFill>
                <a:latin typeface="Franklin Gothic Book"/>
              </a:defRPr>
            </a:lvl5pPr>
            <a:lvl6pPr marL="1219108" indent="-304776">
              <a:defRPr sz="2400">
                <a:latin typeface="Franklin Gothic Book" panose="020B0503020102020204" pitchFamily="34" charset="0"/>
              </a:defRPr>
            </a:lvl6pPr>
          </a:lstStyle>
          <a:p>
            <a:pPr lvl="0"/>
            <a:r>
              <a:rPr lang="en-US"/>
              <a:t>Edit Master text styles</a:t>
            </a:r>
          </a:p>
          <a:p>
            <a:pPr lvl="3"/>
            <a:r>
              <a:rPr lang="en-US"/>
              <a:t>Second level</a:t>
            </a:r>
          </a:p>
          <a:p>
            <a:pPr lvl="5"/>
            <a:r>
              <a:rPr lang="en-US"/>
              <a:t>Third level</a:t>
            </a:r>
          </a:p>
        </p:txBody>
      </p:sp>
      <p:sp>
        <p:nvSpPr>
          <p:cNvPr id="16" name="Rectangle 15"/>
          <p:cNvSpPr/>
          <p:nvPr userDrawn="1"/>
        </p:nvSpPr>
        <p:spPr>
          <a:xfrm>
            <a:off x="0" y="5970229"/>
            <a:ext cx="12192000" cy="88777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110A0E1A-F49D-4886-8CED-AEC2CE7B6DE4}"/>
              </a:ext>
            </a:extLst>
          </p:cNvPr>
          <p:cNvPicPr>
            <a:picLocks noChangeAspect="1"/>
          </p:cNvPicPr>
          <p:nvPr userDrawn="1"/>
        </p:nvPicPr>
        <p:blipFill>
          <a:blip r:embed="rId3"/>
          <a:stretch>
            <a:fillRect/>
          </a:stretch>
        </p:blipFill>
        <p:spPr>
          <a:xfrm>
            <a:off x="550657" y="6121401"/>
            <a:ext cx="1455623" cy="565475"/>
          </a:xfrm>
          <a:prstGeom prst="rect">
            <a:avLst/>
          </a:prstGeom>
        </p:spPr>
      </p:pic>
      <p:pic>
        <p:nvPicPr>
          <p:cNvPr id="15" name="Picture 14" descr="ConnectWithUs_GreyBlue.png">
            <a:extLst>
              <a:ext uri="{FF2B5EF4-FFF2-40B4-BE49-F238E27FC236}">
                <a16:creationId xmlns:a16="http://schemas.microsoft.com/office/drawing/2014/main" id="{093E29A0-E5EF-4E55-9996-CE48C637B1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003" y="6128725"/>
            <a:ext cx="5372608" cy="292608"/>
          </a:xfrm>
          <a:prstGeom prst="rect">
            <a:avLst/>
          </a:prstGeom>
        </p:spPr>
      </p:pic>
      <p:sp>
        <p:nvSpPr>
          <p:cNvPr id="17" name="TextBox 16">
            <a:extLst>
              <a:ext uri="{FF2B5EF4-FFF2-40B4-BE49-F238E27FC236}">
                <a16:creationId xmlns:a16="http://schemas.microsoft.com/office/drawing/2014/main" id="{67A80BA2-F10D-4F4D-B54C-B138932A065A}"/>
              </a:ext>
            </a:extLst>
          </p:cNvPr>
          <p:cNvSpPr txBox="1"/>
          <p:nvPr userDrawn="1"/>
        </p:nvSpPr>
        <p:spPr>
          <a:xfrm>
            <a:off x="9923933" y="6341050"/>
            <a:ext cx="2120840" cy="318100"/>
          </a:xfrm>
          <a:prstGeom prst="rect">
            <a:avLst/>
          </a:prstGeom>
          <a:noFill/>
        </p:spPr>
        <p:txBody>
          <a:bodyPr wrap="square" rtlCol="0">
            <a:spAutoFit/>
          </a:bodyPr>
          <a:lstStyle/>
          <a:p>
            <a:pPr algn="r"/>
            <a:r>
              <a:rPr lang="en-US" sz="1467" b="0" cap="small" spc="0" baseline="0">
                <a:solidFill>
                  <a:schemeClr val="tx1"/>
                </a:solidFill>
                <a:latin typeface="Franklin Gothic Demi Cond" panose="020B0706030402020204" pitchFamily="34" charset="0"/>
              </a:rPr>
              <a:t>FOLLOW US </a:t>
            </a:r>
            <a:r>
              <a:rPr lang="en-US" sz="1467" b="0" spc="0">
                <a:solidFill>
                  <a:schemeClr val="tx1"/>
                </a:solidFill>
                <a:latin typeface="Franklin Gothic Demi Cond" panose="020B0706030402020204" pitchFamily="34" charset="0"/>
              </a:rPr>
              <a:t>@</a:t>
            </a:r>
            <a:r>
              <a:rPr lang="en-US" sz="1467" b="0" spc="0" err="1">
                <a:solidFill>
                  <a:schemeClr val="tx1"/>
                </a:solidFill>
                <a:latin typeface="Franklin Gothic Demi Cond" panose="020B0706030402020204" pitchFamily="34" charset="0"/>
              </a:rPr>
              <a:t>DenverCASR</a:t>
            </a:r>
            <a:endParaRPr lang="en-US" sz="1467" b="0" spc="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10494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61"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slideLayout" Target="../slideLayouts/slideLayout130.xml"/><Relationship Id="rId50" Type="http://schemas.openxmlformats.org/officeDocument/2006/relationships/slideLayout" Target="../slideLayouts/slideLayout133.xml"/><Relationship Id="rId55" Type="http://schemas.openxmlformats.org/officeDocument/2006/relationships/slideLayout" Target="../slideLayouts/slideLayout138.xml"/><Relationship Id="rId63" Type="http://schemas.openxmlformats.org/officeDocument/2006/relationships/slideLayout" Target="../slideLayouts/slideLayout14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54" Type="http://schemas.openxmlformats.org/officeDocument/2006/relationships/slideLayout" Target="../slideLayouts/slideLayout137.xml"/><Relationship Id="rId62" Type="http://schemas.openxmlformats.org/officeDocument/2006/relationships/slideLayout" Target="../slideLayouts/slideLayout14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3" Type="http://schemas.openxmlformats.org/officeDocument/2006/relationships/slideLayout" Target="../slideLayouts/slideLayout136.xml"/><Relationship Id="rId58" Type="http://schemas.openxmlformats.org/officeDocument/2006/relationships/slideLayout" Target="../slideLayouts/slideLayout141.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49" Type="http://schemas.openxmlformats.org/officeDocument/2006/relationships/slideLayout" Target="../slideLayouts/slideLayout132.xml"/><Relationship Id="rId57" Type="http://schemas.openxmlformats.org/officeDocument/2006/relationships/slideLayout" Target="../slideLayouts/slideLayout140.xml"/><Relationship Id="rId61" Type="http://schemas.openxmlformats.org/officeDocument/2006/relationships/slideLayout" Target="../slideLayouts/slideLayout144.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52" Type="http://schemas.openxmlformats.org/officeDocument/2006/relationships/slideLayout" Target="../slideLayouts/slideLayout135.xml"/><Relationship Id="rId60" Type="http://schemas.openxmlformats.org/officeDocument/2006/relationships/slideLayout" Target="../slideLayouts/slideLayout14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48" Type="http://schemas.openxmlformats.org/officeDocument/2006/relationships/slideLayout" Target="../slideLayouts/slideLayout131.xml"/><Relationship Id="rId56" Type="http://schemas.openxmlformats.org/officeDocument/2006/relationships/slideLayout" Target="../slideLayouts/slideLayout139.xml"/><Relationship Id="rId64" Type="http://schemas.openxmlformats.org/officeDocument/2006/relationships/theme" Target="../theme/theme5.xml"/><Relationship Id="rId8" Type="http://schemas.openxmlformats.org/officeDocument/2006/relationships/slideLayout" Target="../slideLayouts/slideLayout91.xml"/><Relationship Id="rId51" Type="http://schemas.openxmlformats.org/officeDocument/2006/relationships/slideLayout" Target="../slideLayouts/slideLayout134.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59" Type="http://schemas.openxmlformats.org/officeDocument/2006/relationships/slideLayout" Target="../slideLayouts/slideLayout14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9" Type="http://schemas.openxmlformats.org/officeDocument/2006/relationships/slideLayout" Target="../slideLayouts/slideLayout185.xml"/><Relationship Id="rId21" Type="http://schemas.openxmlformats.org/officeDocument/2006/relationships/slideLayout" Target="../slideLayouts/slideLayout167.xml"/><Relationship Id="rId34" Type="http://schemas.openxmlformats.org/officeDocument/2006/relationships/slideLayout" Target="../slideLayouts/slideLayout180.xml"/><Relationship Id="rId42" Type="http://schemas.openxmlformats.org/officeDocument/2006/relationships/slideLayout" Target="../slideLayouts/slideLayout188.xml"/><Relationship Id="rId47" Type="http://schemas.openxmlformats.org/officeDocument/2006/relationships/slideLayout" Target="../slideLayouts/slideLayout193.xml"/><Relationship Id="rId50" Type="http://schemas.openxmlformats.org/officeDocument/2006/relationships/slideLayout" Target="../slideLayouts/slideLayout196.xml"/><Relationship Id="rId55" Type="http://schemas.openxmlformats.org/officeDocument/2006/relationships/slideLayout" Target="../slideLayouts/slideLayout201.xml"/><Relationship Id="rId63" Type="http://schemas.openxmlformats.org/officeDocument/2006/relationships/slideLayout" Target="../slideLayouts/slideLayout20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41" Type="http://schemas.openxmlformats.org/officeDocument/2006/relationships/slideLayout" Target="../slideLayouts/slideLayout187.xml"/><Relationship Id="rId54" Type="http://schemas.openxmlformats.org/officeDocument/2006/relationships/slideLayout" Target="../slideLayouts/slideLayout200.xml"/><Relationship Id="rId62" Type="http://schemas.openxmlformats.org/officeDocument/2006/relationships/slideLayout" Target="../slideLayouts/slideLayout20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37" Type="http://schemas.openxmlformats.org/officeDocument/2006/relationships/slideLayout" Target="../slideLayouts/slideLayout183.xml"/><Relationship Id="rId40" Type="http://schemas.openxmlformats.org/officeDocument/2006/relationships/slideLayout" Target="../slideLayouts/slideLayout186.xml"/><Relationship Id="rId45" Type="http://schemas.openxmlformats.org/officeDocument/2006/relationships/slideLayout" Target="../slideLayouts/slideLayout191.xml"/><Relationship Id="rId53" Type="http://schemas.openxmlformats.org/officeDocument/2006/relationships/slideLayout" Target="../slideLayouts/slideLayout199.xml"/><Relationship Id="rId58" Type="http://schemas.openxmlformats.org/officeDocument/2006/relationships/slideLayout" Target="../slideLayouts/slideLayout204.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36" Type="http://schemas.openxmlformats.org/officeDocument/2006/relationships/slideLayout" Target="../slideLayouts/slideLayout182.xml"/><Relationship Id="rId49" Type="http://schemas.openxmlformats.org/officeDocument/2006/relationships/slideLayout" Target="../slideLayouts/slideLayout195.xml"/><Relationship Id="rId57" Type="http://schemas.openxmlformats.org/officeDocument/2006/relationships/slideLayout" Target="../slideLayouts/slideLayout203.xml"/><Relationship Id="rId61" Type="http://schemas.openxmlformats.org/officeDocument/2006/relationships/slideLayout" Target="../slideLayouts/slideLayout207.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slideLayout" Target="../slideLayouts/slideLayout177.xml"/><Relationship Id="rId44" Type="http://schemas.openxmlformats.org/officeDocument/2006/relationships/slideLayout" Target="../slideLayouts/slideLayout190.xml"/><Relationship Id="rId52" Type="http://schemas.openxmlformats.org/officeDocument/2006/relationships/slideLayout" Target="../slideLayouts/slideLayout198.xml"/><Relationship Id="rId60" Type="http://schemas.openxmlformats.org/officeDocument/2006/relationships/slideLayout" Target="../slideLayouts/slideLayout206.xml"/><Relationship Id="rId65" Type="http://schemas.openxmlformats.org/officeDocument/2006/relationships/theme" Target="../theme/theme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slideLayout" Target="../slideLayouts/slideLayout181.xml"/><Relationship Id="rId43" Type="http://schemas.openxmlformats.org/officeDocument/2006/relationships/slideLayout" Target="../slideLayouts/slideLayout189.xml"/><Relationship Id="rId48" Type="http://schemas.openxmlformats.org/officeDocument/2006/relationships/slideLayout" Target="../slideLayouts/slideLayout194.xml"/><Relationship Id="rId56" Type="http://schemas.openxmlformats.org/officeDocument/2006/relationships/slideLayout" Target="../slideLayouts/slideLayout202.xml"/><Relationship Id="rId64" Type="http://schemas.openxmlformats.org/officeDocument/2006/relationships/slideLayout" Target="../slideLayouts/slideLayout210.xml"/><Relationship Id="rId8" Type="http://schemas.openxmlformats.org/officeDocument/2006/relationships/slideLayout" Target="../slideLayouts/slideLayout154.xml"/><Relationship Id="rId51" Type="http://schemas.openxmlformats.org/officeDocument/2006/relationships/slideLayout" Target="../slideLayouts/slideLayout197.xml"/><Relationship Id="rId3" Type="http://schemas.openxmlformats.org/officeDocument/2006/relationships/slideLayout" Target="../slideLayouts/slideLayout149.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38" Type="http://schemas.openxmlformats.org/officeDocument/2006/relationships/slideLayout" Target="../slideLayouts/slideLayout184.xml"/><Relationship Id="rId46" Type="http://schemas.openxmlformats.org/officeDocument/2006/relationships/slideLayout" Target="../slideLayouts/slideLayout192.xml"/><Relationship Id="rId59" Type="http://schemas.openxmlformats.org/officeDocument/2006/relationships/slideLayout" Target="../slideLayouts/slideLayout2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4CA322B-A670-3E4B-AA3F-87CA5F687FD3}" type="slidenum">
              <a:rPr lang="en-US" smtClean="0"/>
              <a:t>‹#›</a:t>
            </a:fld>
            <a:endParaRPr lang="en-US" dirty="0"/>
          </a:p>
        </p:txBody>
      </p:sp>
    </p:spTree>
    <p:extLst>
      <p:ext uri="{BB962C8B-B14F-4D97-AF65-F5344CB8AC3E}">
        <p14:creationId xmlns:p14="http://schemas.microsoft.com/office/powerpoint/2010/main" val="4072210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97DE11-A3C5-5B49-AC1C-E3F2353B7B7A}" type="datetimeFigureOut">
              <a:rPr lang="en-US" smtClean="0"/>
              <a:t>3/14/2023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4CA322B-A670-3E4B-AA3F-87CA5F687FD3}" type="slidenum">
              <a:rPr lang="en-US" smtClean="0"/>
              <a:t>‹#›</a:t>
            </a:fld>
            <a:endParaRPr lang="en-US"/>
          </a:p>
        </p:txBody>
      </p:sp>
    </p:spTree>
    <p:extLst>
      <p:ext uri="{BB962C8B-B14F-4D97-AF65-F5344CB8AC3E}">
        <p14:creationId xmlns:p14="http://schemas.microsoft.com/office/powerpoint/2010/main" val="31450459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24" r:id="rId51"/>
    <p:sldLayoutId id="2147483725" r:id="rId52"/>
    <p:sldLayoutId id="2147483726" r:id="rId53"/>
    <p:sldLayoutId id="2147483727" r:id="rId54"/>
    <p:sldLayoutId id="2147483728" r:id="rId55"/>
    <p:sldLayoutId id="2147483729" r:id="rId56"/>
    <p:sldLayoutId id="2147483730" r:id="rId57"/>
    <p:sldLayoutId id="2147483731" r:id="rId58"/>
    <p:sldLayoutId id="2147483732" r:id="rId59"/>
    <p:sldLayoutId id="2147483733" r:id="rId6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67876"/>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4CA322B-A670-3E4B-AA3F-87CA5F687FD3}" type="slidenum">
              <a:rPr lang="en-US" smtClean="0"/>
              <a:t>‹#›</a:t>
            </a:fld>
            <a:endParaRPr lang="en-US"/>
          </a:p>
        </p:txBody>
      </p:sp>
    </p:spTree>
    <p:extLst>
      <p:ext uri="{BB962C8B-B14F-4D97-AF65-F5344CB8AC3E}">
        <p14:creationId xmlns:p14="http://schemas.microsoft.com/office/powerpoint/2010/main" val="8157210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4CA322B-A670-3E4B-AA3F-87CA5F687FD3}" type="slidenum">
              <a:rPr lang="en-US" smtClean="0"/>
              <a:t>‹#›</a:t>
            </a:fld>
            <a:endParaRPr lang="en-US"/>
          </a:p>
        </p:txBody>
      </p:sp>
    </p:spTree>
    <p:extLst>
      <p:ext uri="{BB962C8B-B14F-4D97-AF65-F5344CB8AC3E}">
        <p14:creationId xmlns:p14="http://schemas.microsoft.com/office/powerpoint/2010/main" val="42839038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 id="2147483807" r:id="rId59"/>
    <p:sldLayoutId id="2147483808" r:id="rId60"/>
    <p:sldLayoutId id="2147483809" r:id="rId61"/>
    <p:sldLayoutId id="2147483810" r:id="rId62"/>
    <p:sldLayoutId id="2147483811" r:id="rId63"/>
  </p:sldLayoutIdLst>
  <p:hf hdr="0" ftr="0" dt="0"/>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4CA322B-A670-3E4B-AA3F-87CA5F687FD3}" type="slidenum">
              <a:rPr lang="en-US" smtClean="0"/>
              <a:t>‹#›</a:t>
            </a:fld>
            <a:endParaRPr lang="en-US"/>
          </a:p>
        </p:txBody>
      </p:sp>
    </p:spTree>
    <p:extLst>
      <p:ext uri="{BB962C8B-B14F-4D97-AF65-F5344CB8AC3E}">
        <p14:creationId xmlns:p14="http://schemas.microsoft.com/office/powerpoint/2010/main" val="257125143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 id="2147483850" r:id="rId38"/>
    <p:sldLayoutId id="2147483851" r:id="rId39"/>
    <p:sldLayoutId id="2147483852" r:id="rId40"/>
    <p:sldLayoutId id="2147483853" r:id="rId41"/>
    <p:sldLayoutId id="2147483854" r:id="rId42"/>
    <p:sldLayoutId id="2147483855" r:id="rId43"/>
    <p:sldLayoutId id="2147483856" r:id="rId44"/>
    <p:sldLayoutId id="2147483857" r:id="rId45"/>
    <p:sldLayoutId id="2147483858" r:id="rId46"/>
    <p:sldLayoutId id="2147483859" r:id="rId47"/>
    <p:sldLayoutId id="2147483860" r:id="rId48"/>
    <p:sldLayoutId id="2147483861" r:id="rId49"/>
    <p:sldLayoutId id="2147483862" r:id="rId50"/>
    <p:sldLayoutId id="2147483863" r:id="rId51"/>
    <p:sldLayoutId id="2147483864" r:id="rId52"/>
    <p:sldLayoutId id="2147483865" r:id="rId53"/>
    <p:sldLayoutId id="2147483866" r:id="rId54"/>
    <p:sldLayoutId id="2147483867" r:id="rId55"/>
    <p:sldLayoutId id="2147483868" r:id="rId56"/>
    <p:sldLayoutId id="2147483869" r:id="rId57"/>
    <p:sldLayoutId id="2147483870" r:id="rId58"/>
    <p:sldLayoutId id="2147483871" r:id="rId59"/>
    <p:sldLayoutId id="2147483872" r:id="rId60"/>
    <p:sldLayoutId id="2147483873" r:id="rId61"/>
    <p:sldLayoutId id="2147483874" r:id="rId62"/>
    <p:sldLayoutId id="2147483875" r:id="rId63"/>
    <p:sldLayoutId id="2147483876" r:id="rId64"/>
  </p:sldLayoutIdLst>
  <p:hf hdr="0" ftr="0" dt="0"/>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86.xml"/><Relationship Id="rId6" Type="http://schemas.openxmlformats.org/officeDocument/2006/relationships/hyperlink" Target="https://www.denvergov.org/Government/Agencies-Departments-Offices/Agencies-Departments-Offices-Directory/Climate-Action-Sustainability-Resiliency/High-Performance-Buildings-and-Homes/Energize-Denver-Hub/Buildings-25000-sq-ft-or-Larger/Energize-Denver-Electrification-Program/Building-Electrification-Incentives" TargetMode="External"/><Relationship Id="rId5" Type="http://schemas.openxmlformats.org/officeDocument/2006/relationships/image" Target="../media/image45.jpe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hyperlink" Target="mailto:planreview@denvergov.org" TargetMode="External"/><Relationship Id="rId2" Type="http://schemas.openxmlformats.org/officeDocument/2006/relationships/hyperlink" Target="https://www.denvergov.org/Government/Agencies-Departments-Offices/Agencies-Departments-Offices-Directory/Community-Planning-and-Development" TargetMode="External"/><Relationship Id="rId1" Type="http://schemas.openxmlformats.org/officeDocument/2006/relationships/slideLayout" Target="../slideLayouts/slideLayout210.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hyperlink" Target="mailto:Samantha.Lichtin@denvergov.org" TargetMode="External"/><Relationship Id="rId2" Type="http://schemas.openxmlformats.org/officeDocument/2006/relationships/hyperlink" Target="mailto:jeff.tejral@denvergov.org" TargetMode="External"/><Relationship Id="rId1" Type="http://schemas.openxmlformats.org/officeDocument/2006/relationships/slideLayout" Target="../slideLayouts/slideLayout86.xml"/><Relationship Id="rId4" Type="http://schemas.openxmlformats.org/officeDocument/2006/relationships/hyperlink" Target="mailto:electrification@denvergov.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2.xml"/><Relationship Id="rId7" Type="http://schemas.openxmlformats.org/officeDocument/2006/relationships/image" Target="../media/image37.jpe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hyperlink" Target="https://denverhomeenergy.powerappsportal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denvergov.org/homeenergy" TargetMode="External"/><Relationship Id="rId4" Type="http://schemas.openxmlformats.org/officeDocument/2006/relationships/hyperlink" Target="https://bit.ly/CAREContractor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mac.prather@denvergov.org" TargetMode="External"/><Relationship Id="rId2" Type="http://schemas.openxmlformats.org/officeDocument/2006/relationships/notesSlide" Target="../notesSlides/notesSlide6.xml"/><Relationship Id="rId1" Type="http://schemas.openxmlformats.org/officeDocument/2006/relationships/slideLayout" Target="../slideLayouts/slideLayout73.xml"/><Relationship Id="rId5" Type="http://schemas.openxmlformats.org/officeDocument/2006/relationships/hyperlink" Target="mailto:DenverRebateLogins@aptim.com" TargetMode="External"/><Relationship Id="rId4" Type="http://schemas.openxmlformats.org/officeDocument/2006/relationships/hyperlink" Target="mailto:ClimateActionRebates@denvergov.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denvergov.org/Government/Agencies-Departments-Offices/Agencies-Departments-Offices-Directory/Climate-Action-Sustainability-Resiliency/High-Performance-Buildings-and-Homes/Energize-Denver-Hub/Buildings-25000-sq-ft-or-Larger/Electrification-Program/Electrification-Feasibility-Rep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2DC0-81EC-42BD-9D92-43D24B27D9C9}"/>
              </a:ext>
            </a:extLst>
          </p:cNvPr>
          <p:cNvSpPr>
            <a:spLocks noGrp="1"/>
          </p:cNvSpPr>
          <p:nvPr>
            <p:ph type="ctrTitle"/>
          </p:nvPr>
        </p:nvSpPr>
        <p:spPr/>
        <p:txBody>
          <a:bodyPr/>
          <a:lstStyle/>
          <a:p>
            <a:r>
              <a:rPr lang="en-US" dirty="0"/>
              <a:t>City and County of Denver</a:t>
            </a:r>
            <a:br>
              <a:rPr lang="en-US" dirty="0"/>
            </a:br>
            <a:r>
              <a:rPr lang="en-US" dirty="0"/>
              <a:t>Home Energy Rebates</a:t>
            </a:r>
          </a:p>
        </p:txBody>
      </p:sp>
      <p:sp>
        <p:nvSpPr>
          <p:cNvPr id="3" name="Subtitle 2">
            <a:extLst>
              <a:ext uri="{FF2B5EF4-FFF2-40B4-BE49-F238E27FC236}">
                <a16:creationId xmlns:a16="http://schemas.microsoft.com/office/drawing/2014/main" id="{09BA4BED-E48C-42DE-B497-B25539FFF7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8887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oday's heat pump water heaters - Plumbing &amp; HVAC">
            <a:extLst>
              <a:ext uri="{FF2B5EF4-FFF2-40B4-BE49-F238E27FC236}">
                <a16:creationId xmlns:a16="http://schemas.microsoft.com/office/drawing/2014/main" id="{D0D56749-3436-4FE9-BB74-A288604BEE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94" t="20677" r="20602" b="4927"/>
          <a:stretch/>
        </p:blipFill>
        <p:spPr bwMode="auto">
          <a:xfrm>
            <a:off x="10016710" y="1900448"/>
            <a:ext cx="1769533" cy="286384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1336047D-2EA4-E34C-BBEC-C4862C403C92}"/>
              </a:ext>
            </a:extLst>
          </p:cNvPr>
          <p:cNvSpPr>
            <a:spLocks noGrp="1"/>
          </p:cNvSpPr>
          <p:nvPr>
            <p:ph type="title"/>
          </p:nvPr>
        </p:nvSpPr>
        <p:spPr>
          <a:xfrm>
            <a:off x="470958" y="527071"/>
            <a:ext cx="10603441" cy="1290639"/>
          </a:xfrm>
        </p:spPr>
        <p:txBody>
          <a:bodyPr>
            <a:normAutofit/>
          </a:bodyPr>
          <a:lstStyle/>
          <a:p>
            <a:pPr algn="l"/>
            <a:r>
              <a:rPr lang="en-US" dirty="0"/>
              <a:t>Incentives for Electrification</a:t>
            </a:r>
          </a:p>
        </p:txBody>
      </p:sp>
      <p:pic>
        <p:nvPicPr>
          <p:cNvPr id="2050" name="Picture 2">
            <a:extLst>
              <a:ext uri="{FF2B5EF4-FFF2-40B4-BE49-F238E27FC236}">
                <a16:creationId xmlns:a16="http://schemas.microsoft.com/office/drawing/2014/main" id="{0002F2FF-C056-2A2E-EBEF-DDB3968818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02" r="18421"/>
          <a:stretch/>
        </p:blipFill>
        <p:spPr bwMode="auto">
          <a:xfrm>
            <a:off x="3895644" y="2041737"/>
            <a:ext cx="2294629" cy="2581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EE4B041-A8AF-D7A8-9DB6-C6304D6E15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618" r="12804" b="28587"/>
          <a:stretch/>
        </p:blipFill>
        <p:spPr bwMode="auto">
          <a:xfrm>
            <a:off x="6379932" y="2041736"/>
            <a:ext cx="3447119" cy="25812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20A5F91-407F-7018-C9FC-B77154189E29}"/>
              </a:ext>
            </a:extLst>
          </p:cNvPr>
          <p:cNvSpPr txBox="1"/>
          <p:nvPr/>
        </p:nvSpPr>
        <p:spPr>
          <a:xfrm>
            <a:off x="3885131" y="4006297"/>
            <a:ext cx="2022751" cy="646331"/>
          </a:xfrm>
          <a:prstGeom prst="rect">
            <a:avLst/>
          </a:prstGeom>
          <a:noFill/>
        </p:spPr>
        <p:txBody>
          <a:bodyPr wrap="square" rtlCol="0">
            <a:spAutoFit/>
          </a:bodyPr>
          <a:lstStyle/>
          <a:p>
            <a:pPr defTabSz="914377">
              <a:defRPr/>
            </a:pPr>
            <a:r>
              <a:rPr lang="en-US" dirty="0">
                <a:solidFill>
                  <a:prstClr val="white"/>
                </a:solidFill>
                <a:latin typeface="Calibri"/>
              </a:rPr>
              <a:t>Furnaces and Unitary AC</a:t>
            </a:r>
          </a:p>
        </p:txBody>
      </p:sp>
      <p:sp>
        <p:nvSpPr>
          <p:cNvPr id="16" name="TextBox 15">
            <a:extLst>
              <a:ext uri="{FF2B5EF4-FFF2-40B4-BE49-F238E27FC236}">
                <a16:creationId xmlns:a16="http://schemas.microsoft.com/office/drawing/2014/main" id="{9F595F93-1BFE-D5F4-3674-2CE79B6B98F8}"/>
              </a:ext>
            </a:extLst>
          </p:cNvPr>
          <p:cNvSpPr txBox="1"/>
          <p:nvPr/>
        </p:nvSpPr>
        <p:spPr>
          <a:xfrm>
            <a:off x="6400958" y="4236262"/>
            <a:ext cx="1668719" cy="369332"/>
          </a:xfrm>
          <a:prstGeom prst="rect">
            <a:avLst/>
          </a:prstGeom>
          <a:noFill/>
        </p:spPr>
        <p:txBody>
          <a:bodyPr wrap="square" rtlCol="0">
            <a:spAutoFit/>
          </a:bodyPr>
          <a:lstStyle/>
          <a:p>
            <a:pPr defTabSz="914377">
              <a:defRPr/>
            </a:pPr>
            <a:r>
              <a:rPr lang="en-US" dirty="0">
                <a:solidFill>
                  <a:prstClr val="white"/>
                </a:solidFill>
                <a:latin typeface="Calibri"/>
              </a:rPr>
              <a:t>Roof top units</a:t>
            </a:r>
          </a:p>
        </p:txBody>
      </p:sp>
      <p:sp>
        <p:nvSpPr>
          <p:cNvPr id="18" name="TextBox 17">
            <a:extLst>
              <a:ext uri="{FF2B5EF4-FFF2-40B4-BE49-F238E27FC236}">
                <a16:creationId xmlns:a16="http://schemas.microsoft.com/office/drawing/2014/main" id="{4438452C-BE5B-B2EB-22DE-4DAD6A3FE72A}"/>
              </a:ext>
            </a:extLst>
          </p:cNvPr>
          <p:cNvSpPr txBox="1"/>
          <p:nvPr/>
        </p:nvSpPr>
        <p:spPr>
          <a:xfrm>
            <a:off x="177782" y="5646765"/>
            <a:ext cx="1748673" cy="369332"/>
          </a:xfrm>
          <a:prstGeom prst="rect">
            <a:avLst/>
          </a:prstGeom>
          <a:noFill/>
        </p:spPr>
        <p:txBody>
          <a:bodyPr wrap="square" rtlCol="0">
            <a:spAutoFit/>
          </a:bodyPr>
          <a:lstStyle/>
          <a:p>
            <a:pPr defTabSz="914377">
              <a:defRPr/>
            </a:pPr>
            <a:r>
              <a:rPr lang="en-US">
                <a:solidFill>
                  <a:prstClr val="white"/>
                </a:solidFill>
                <a:latin typeface="Calibri"/>
              </a:rPr>
              <a:t>Unit Ventilators</a:t>
            </a:r>
          </a:p>
        </p:txBody>
      </p:sp>
      <p:sp>
        <p:nvSpPr>
          <p:cNvPr id="23" name="TextBox 22">
            <a:extLst>
              <a:ext uri="{FF2B5EF4-FFF2-40B4-BE49-F238E27FC236}">
                <a16:creationId xmlns:a16="http://schemas.microsoft.com/office/drawing/2014/main" id="{49B1F1B3-E7FA-9951-5316-469A9C466A64}"/>
              </a:ext>
            </a:extLst>
          </p:cNvPr>
          <p:cNvSpPr txBox="1"/>
          <p:nvPr/>
        </p:nvSpPr>
        <p:spPr>
          <a:xfrm>
            <a:off x="10723942" y="4438345"/>
            <a:ext cx="1316067" cy="369332"/>
          </a:xfrm>
          <a:prstGeom prst="rect">
            <a:avLst/>
          </a:prstGeom>
          <a:noFill/>
        </p:spPr>
        <p:txBody>
          <a:bodyPr wrap="square" rtlCol="0">
            <a:spAutoFit/>
          </a:bodyPr>
          <a:lstStyle/>
          <a:p>
            <a:pPr defTabSz="914377">
              <a:defRPr/>
            </a:pPr>
            <a:r>
              <a:rPr lang="en-US" dirty="0">
                <a:solidFill>
                  <a:prstClr val="white"/>
                </a:solidFill>
                <a:latin typeface="Calibri"/>
              </a:rPr>
              <a:t>Tank WH</a:t>
            </a:r>
          </a:p>
        </p:txBody>
      </p:sp>
      <p:sp>
        <p:nvSpPr>
          <p:cNvPr id="2" name="Title 2">
            <a:extLst>
              <a:ext uri="{FF2B5EF4-FFF2-40B4-BE49-F238E27FC236}">
                <a16:creationId xmlns:a16="http://schemas.microsoft.com/office/drawing/2014/main" id="{5FC29223-AEFC-B5EE-5134-A2C7D7FFE487}"/>
              </a:ext>
            </a:extLst>
          </p:cNvPr>
          <p:cNvSpPr txBox="1">
            <a:spLocks/>
          </p:cNvSpPr>
          <p:nvPr/>
        </p:nvSpPr>
        <p:spPr>
          <a:xfrm>
            <a:off x="502758" y="2217711"/>
            <a:ext cx="3382373" cy="3343177"/>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rial" panose="020B0604020202020204" pitchFamily="34" charset="0"/>
                <a:ea typeface="+mj-ea"/>
                <a:cs typeface="Arial" panose="020B0604020202020204" pitchFamily="34" charset="0"/>
              </a:defRPr>
            </a:lvl1pPr>
          </a:lstStyle>
          <a:p>
            <a:pPr defTabSz="914377">
              <a:defRPr/>
            </a:pPr>
            <a:r>
              <a:rPr lang="en-US" dirty="0">
                <a:solidFill>
                  <a:srgbClr val="58595B"/>
                </a:solidFill>
                <a:latin typeface="Calibri"/>
              </a:rPr>
              <a:t>Incentives starting soon</a:t>
            </a:r>
          </a:p>
          <a:p>
            <a:pPr marL="457200" indent="-457200" defTabSz="914377">
              <a:buFont typeface="Arial" panose="020B0604020202020204" pitchFamily="34" charset="0"/>
              <a:buChar char="•"/>
              <a:defRPr/>
            </a:pPr>
            <a:r>
              <a:rPr lang="en-US" dirty="0">
                <a:solidFill>
                  <a:srgbClr val="58595B"/>
                </a:solidFill>
                <a:latin typeface="Calibri"/>
              </a:rPr>
              <a:t>Cover incremental cost </a:t>
            </a:r>
          </a:p>
          <a:p>
            <a:pPr marL="457200" indent="-457200" defTabSz="914377">
              <a:buFont typeface="Arial" panose="020B0604020202020204" pitchFamily="34" charset="0"/>
              <a:buChar char="•"/>
              <a:defRPr/>
            </a:pPr>
            <a:r>
              <a:rPr lang="en-US" dirty="0">
                <a:solidFill>
                  <a:srgbClr val="58595B"/>
                </a:solidFill>
                <a:latin typeface="Calibri"/>
              </a:rPr>
              <a:t>Parity with single family</a:t>
            </a:r>
          </a:p>
          <a:p>
            <a:pPr marL="457200" indent="-457200" defTabSz="914377">
              <a:buFont typeface="Arial" panose="020B0604020202020204" pitchFamily="34" charset="0"/>
              <a:buChar char="•"/>
              <a:defRPr/>
            </a:pPr>
            <a:r>
              <a:rPr lang="en-US" dirty="0">
                <a:solidFill>
                  <a:srgbClr val="58595B"/>
                </a:solidFill>
                <a:latin typeface="Calibri"/>
              </a:rPr>
              <a:t>Iterative approach </a:t>
            </a:r>
          </a:p>
          <a:p>
            <a:pPr marL="457200" indent="-457200" defTabSz="914377">
              <a:buFont typeface="Arial" panose="020B0604020202020204" pitchFamily="34" charset="0"/>
              <a:buChar char="•"/>
              <a:defRPr/>
            </a:pPr>
            <a:r>
              <a:rPr lang="en-US" dirty="0">
                <a:solidFill>
                  <a:srgbClr val="58595B"/>
                </a:solidFill>
                <a:latin typeface="Calibri"/>
              </a:rPr>
              <a:t>Feedback</a:t>
            </a:r>
          </a:p>
          <a:p>
            <a:pPr defTabSz="914377">
              <a:defRPr/>
            </a:pPr>
            <a:endParaRPr lang="en-US" dirty="0">
              <a:solidFill>
                <a:srgbClr val="58595B"/>
              </a:solidFill>
              <a:latin typeface="Calibri"/>
            </a:endParaRPr>
          </a:p>
          <a:p>
            <a:pPr defTabSz="914377">
              <a:defRPr/>
            </a:pPr>
            <a:endParaRPr lang="en-US" dirty="0">
              <a:solidFill>
                <a:srgbClr val="58595B"/>
              </a:solidFill>
              <a:latin typeface="Calibri"/>
            </a:endParaRPr>
          </a:p>
        </p:txBody>
      </p:sp>
      <p:sp>
        <p:nvSpPr>
          <p:cNvPr id="14" name="TextBox 13">
            <a:extLst>
              <a:ext uri="{FF2B5EF4-FFF2-40B4-BE49-F238E27FC236}">
                <a16:creationId xmlns:a16="http://schemas.microsoft.com/office/drawing/2014/main" id="{9E2C3825-D075-4D66-8BAA-251D7F61F0BD}"/>
              </a:ext>
            </a:extLst>
          </p:cNvPr>
          <p:cNvSpPr txBox="1"/>
          <p:nvPr/>
        </p:nvSpPr>
        <p:spPr>
          <a:xfrm>
            <a:off x="2859544" y="5069038"/>
            <a:ext cx="5210133" cy="523220"/>
          </a:xfrm>
          <a:prstGeom prst="rect">
            <a:avLst/>
          </a:prstGeom>
          <a:noFill/>
        </p:spPr>
        <p:txBody>
          <a:bodyPr wrap="square">
            <a:spAutoFit/>
          </a:bodyPr>
          <a:lstStyle/>
          <a:p>
            <a:r>
              <a:rPr lang="en-US" sz="2800" b="1" dirty="0">
                <a:hlinkClick r:id="rId6"/>
              </a:rPr>
              <a:t>Building Electrification Incentives </a:t>
            </a:r>
            <a:endParaRPr lang="en-US" sz="2800" b="1" dirty="0"/>
          </a:p>
        </p:txBody>
      </p:sp>
    </p:spTree>
    <p:extLst>
      <p:ext uri="{BB962C8B-B14F-4D97-AF65-F5344CB8AC3E}">
        <p14:creationId xmlns:p14="http://schemas.microsoft.com/office/powerpoint/2010/main" val="170140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1C5019-9B22-296B-12A4-9A5039B2A989}"/>
              </a:ext>
            </a:extLst>
          </p:cNvPr>
          <p:cNvSpPr>
            <a:spLocks noGrp="1"/>
          </p:cNvSpPr>
          <p:nvPr>
            <p:ph type="title"/>
          </p:nvPr>
        </p:nvSpPr>
        <p:spPr/>
        <p:txBody>
          <a:bodyPr>
            <a:normAutofit fontScale="90000"/>
          </a:bodyPr>
          <a:lstStyle/>
          <a:p>
            <a:r>
              <a:rPr lang="en-US" sz="3733"/>
              <a:t>For more information on code and permit changes</a:t>
            </a:r>
          </a:p>
        </p:txBody>
      </p:sp>
      <p:sp>
        <p:nvSpPr>
          <p:cNvPr id="11" name="Text Placeholder 10">
            <a:extLst>
              <a:ext uri="{FF2B5EF4-FFF2-40B4-BE49-F238E27FC236}">
                <a16:creationId xmlns:a16="http://schemas.microsoft.com/office/drawing/2014/main" id="{CAD57812-CE8D-8CDF-05F9-E8F9C45D4030}"/>
              </a:ext>
            </a:extLst>
          </p:cNvPr>
          <p:cNvSpPr>
            <a:spLocks noGrp="1"/>
          </p:cNvSpPr>
          <p:nvPr>
            <p:ph type="body" sz="half" idx="2"/>
          </p:nvPr>
        </p:nvSpPr>
        <p:spPr/>
        <p:txBody>
          <a:bodyPr>
            <a:normAutofit/>
          </a:bodyPr>
          <a:lstStyle/>
          <a:p>
            <a:pPr algn="ctr"/>
            <a:r>
              <a:rPr lang="en-US" sz="3200" dirty="0"/>
              <a:t>Visit</a:t>
            </a:r>
          </a:p>
          <a:p>
            <a:pPr algn="ctr"/>
            <a:r>
              <a:rPr lang="en-US" sz="3200" dirty="0">
                <a:solidFill>
                  <a:schemeClr val="bg1"/>
                </a:solidFill>
                <a:hlinkClick r:id="rId2">
                  <a:extLst>
                    <a:ext uri="{A12FA001-AC4F-418D-AE19-62706E023703}">
                      <ahyp:hlinkClr xmlns:ahyp="http://schemas.microsoft.com/office/drawing/2018/hyperlinkcolor" val="tx"/>
                    </a:ext>
                  </a:extLst>
                </a:hlinkClick>
              </a:rPr>
              <a:t>Community, Planning and Development</a:t>
            </a:r>
            <a:endParaRPr lang="en-US" sz="3200" dirty="0">
              <a:solidFill>
                <a:schemeClr val="bg1"/>
              </a:solidFill>
            </a:endParaRPr>
          </a:p>
        </p:txBody>
      </p:sp>
      <p:sp>
        <p:nvSpPr>
          <p:cNvPr id="14" name="TextBox 13">
            <a:extLst>
              <a:ext uri="{FF2B5EF4-FFF2-40B4-BE49-F238E27FC236}">
                <a16:creationId xmlns:a16="http://schemas.microsoft.com/office/drawing/2014/main" id="{31225D45-7C59-6D5E-5614-1B85C510AEFE}"/>
              </a:ext>
            </a:extLst>
          </p:cNvPr>
          <p:cNvSpPr txBox="1"/>
          <p:nvPr/>
        </p:nvSpPr>
        <p:spPr>
          <a:xfrm>
            <a:off x="4214947" y="5649861"/>
            <a:ext cx="7219412" cy="1077218"/>
          </a:xfrm>
          <a:prstGeom prst="rect">
            <a:avLst/>
          </a:prstGeom>
          <a:noFill/>
        </p:spPr>
        <p:txBody>
          <a:bodyPr wrap="none" rtlCol="0">
            <a:spAutoFit/>
          </a:bodyPr>
          <a:lstStyle/>
          <a:p>
            <a:pPr defTabSz="609585">
              <a:defRPr/>
            </a:pPr>
            <a:r>
              <a:rPr lang="en-US" sz="3200">
                <a:solidFill>
                  <a:srgbClr val="58595B"/>
                </a:solidFill>
                <a:latin typeface="Calibri"/>
              </a:rPr>
              <a:t>                     Or Call: 720-865-2720</a:t>
            </a:r>
          </a:p>
          <a:p>
            <a:pPr defTabSz="609585">
              <a:defRPr/>
            </a:pPr>
            <a:r>
              <a:rPr lang="en-US" sz="3200">
                <a:solidFill>
                  <a:srgbClr val="58595B"/>
                </a:solidFill>
                <a:latin typeface="Calibri"/>
              </a:rPr>
              <a:t>       Or email: </a:t>
            </a:r>
            <a:r>
              <a:rPr lang="en-US" sz="3200">
                <a:solidFill>
                  <a:srgbClr val="58595B"/>
                </a:solidFill>
                <a:latin typeface="Calibri"/>
                <a:hlinkClick r:id="rId3"/>
              </a:rPr>
              <a:t>planreview@denvergov.org</a:t>
            </a:r>
            <a:r>
              <a:rPr lang="en-US" sz="3200">
                <a:solidFill>
                  <a:srgbClr val="58595B"/>
                </a:solidFill>
                <a:latin typeface="Calibri"/>
              </a:rPr>
              <a:t>  </a:t>
            </a:r>
          </a:p>
        </p:txBody>
      </p:sp>
      <p:pic>
        <p:nvPicPr>
          <p:cNvPr id="5" name="Content Placeholder 4" descr="Qr code&#10;&#10;Description automatically generated">
            <a:extLst>
              <a:ext uri="{FF2B5EF4-FFF2-40B4-BE49-F238E27FC236}">
                <a16:creationId xmlns:a16="http://schemas.microsoft.com/office/drawing/2014/main" id="{4D0A0D19-CA47-5D9D-A878-2580AF5E315B}"/>
              </a:ext>
            </a:extLst>
          </p:cNvPr>
          <p:cNvPicPr>
            <a:picLocks noGrp="1" noChangeAspect="1"/>
          </p:cNvPicPr>
          <p:nvPr>
            <p:ph idx="1"/>
          </p:nvPr>
        </p:nvPicPr>
        <p:blipFill>
          <a:blip r:embed="rId4"/>
          <a:stretch>
            <a:fillRect/>
          </a:stretch>
        </p:blipFill>
        <p:spPr>
          <a:xfrm>
            <a:off x="5165314" y="-14970"/>
            <a:ext cx="5844020" cy="5844020"/>
          </a:xfrm>
        </p:spPr>
      </p:pic>
      <p:sp>
        <p:nvSpPr>
          <p:cNvPr id="2" name="Slide Number Placeholder 1">
            <a:extLst>
              <a:ext uri="{FF2B5EF4-FFF2-40B4-BE49-F238E27FC236}">
                <a16:creationId xmlns:a16="http://schemas.microsoft.com/office/drawing/2014/main" id="{D638E66B-2B62-7CDF-2A14-1E9C104095A0}"/>
              </a:ext>
            </a:extLst>
          </p:cNvPr>
          <p:cNvSpPr>
            <a:spLocks noGrp="1"/>
          </p:cNvSpPr>
          <p:nvPr>
            <p:ph type="sldNum" sz="quarter" idx="12"/>
          </p:nvPr>
        </p:nvSpPr>
        <p:spPr/>
        <p:txBody>
          <a:bodyPr/>
          <a:lstStyle/>
          <a:p>
            <a:pPr defTabSz="609585">
              <a:defRPr/>
            </a:pPr>
            <a:fld id="{1621B6DD-29C1-4FEA-923F-71EA1347694C}" type="slidenum">
              <a:rPr lang="en-US">
                <a:solidFill>
                  <a:srgbClr val="002D56"/>
                </a:solidFill>
                <a:latin typeface="Calibri"/>
              </a:rPr>
              <a:pPr defTabSz="609585">
                <a:defRPr/>
              </a:pPr>
              <a:t>11</a:t>
            </a:fld>
            <a:endParaRPr lang="en-US">
              <a:solidFill>
                <a:srgbClr val="002D56"/>
              </a:solidFill>
              <a:latin typeface="Calibri"/>
            </a:endParaRPr>
          </a:p>
        </p:txBody>
      </p:sp>
    </p:spTree>
    <p:extLst>
      <p:ext uri="{BB962C8B-B14F-4D97-AF65-F5344CB8AC3E}">
        <p14:creationId xmlns:p14="http://schemas.microsoft.com/office/powerpoint/2010/main" val="115498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EEC8-EA81-446E-B598-9AC62DC3956E}"/>
              </a:ext>
            </a:extLst>
          </p:cNvPr>
          <p:cNvSpPr>
            <a:spLocks noGrp="1"/>
          </p:cNvSpPr>
          <p:nvPr>
            <p:ph type="title"/>
          </p:nvPr>
        </p:nvSpPr>
        <p:spPr>
          <a:xfrm>
            <a:off x="508801" y="505262"/>
            <a:ext cx="9144000" cy="1290639"/>
          </a:xfrm>
        </p:spPr>
        <p:txBody>
          <a:bodyPr/>
          <a:lstStyle/>
          <a:p>
            <a:r>
              <a:rPr lang="en-US"/>
              <a:t>Contact Information</a:t>
            </a:r>
          </a:p>
        </p:txBody>
      </p:sp>
      <p:sp>
        <p:nvSpPr>
          <p:cNvPr id="3" name="Content Placeholder 2">
            <a:extLst>
              <a:ext uri="{FF2B5EF4-FFF2-40B4-BE49-F238E27FC236}">
                <a16:creationId xmlns:a16="http://schemas.microsoft.com/office/drawing/2014/main" id="{4A47633C-C4E9-4101-9D45-AE83A33816B8}"/>
              </a:ext>
            </a:extLst>
          </p:cNvPr>
          <p:cNvSpPr>
            <a:spLocks noGrp="1"/>
          </p:cNvSpPr>
          <p:nvPr>
            <p:ph idx="1"/>
          </p:nvPr>
        </p:nvSpPr>
        <p:spPr>
          <a:xfrm>
            <a:off x="688473" y="1795901"/>
            <a:ext cx="10066155" cy="3607081"/>
          </a:xfrm>
        </p:spPr>
        <p:txBody>
          <a:bodyPr/>
          <a:lstStyle/>
          <a:p>
            <a:r>
              <a:rPr lang="en-US" dirty="0"/>
              <a:t>Jeff Tejral – </a:t>
            </a:r>
            <a:r>
              <a:rPr lang="en-US" dirty="0">
                <a:hlinkClick r:id="rId2"/>
              </a:rPr>
              <a:t>jeff.tejral@denvergov.org</a:t>
            </a:r>
            <a:endParaRPr lang="en-US" dirty="0"/>
          </a:p>
          <a:p>
            <a:endParaRPr lang="en-US" dirty="0"/>
          </a:p>
          <a:p>
            <a:r>
              <a:rPr lang="en-US" dirty="0"/>
              <a:t>Sam Lichtin - </a:t>
            </a:r>
            <a:r>
              <a:rPr lang="en-US" dirty="0">
                <a:hlinkClick r:id="rId3"/>
              </a:rPr>
              <a:t>Samantha.Lichtin@denvergov.org</a:t>
            </a:r>
            <a:endParaRPr lang="en-US" dirty="0"/>
          </a:p>
          <a:p>
            <a:endParaRPr lang="en-US" dirty="0"/>
          </a:p>
          <a:p>
            <a:r>
              <a:rPr lang="en-US" dirty="0"/>
              <a:t>Program email – </a:t>
            </a:r>
            <a:r>
              <a:rPr lang="en-US" dirty="0">
                <a:hlinkClick r:id="rId4"/>
              </a:rPr>
              <a:t>electrification@denvergov.org</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0764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Heat pump water heaters - Biggs HVAC">
            <a:extLst>
              <a:ext uri="{FF2B5EF4-FFF2-40B4-BE49-F238E27FC236}">
                <a16:creationId xmlns:a16="http://schemas.microsoft.com/office/drawing/2014/main" id="{86D86584-5BB2-457D-A8A0-9263CF374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639" y="3265267"/>
            <a:ext cx="2635228" cy="26352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ACBEF82-16DD-4ACB-BB32-1EBCB92D32E2}"/>
              </a:ext>
            </a:extLst>
          </p:cNvPr>
          <p:cNvSpPr>
            <a:spLocks noGrp="1"/>
          </p:cNvSpPr>
          <p:nvPr>
            <p:ph type="sldNum" sz="quarter" idx="4"/>
          </p:nvPr>
        </p:nvSpPr>
        <p:spPr>
          <a:prstGeom prst="rect">
            <a:avLst/>
          </a:prstGeom>
        </p:spPr>
        <p:txBody>
          <a:bodyPr vert="horz" lIns="121920" tIns="60960" rIns="121920" bIns="60960" rtlCol="0" anchor="ctr"/>
          <a:lstStyle>
            <a:defPPr>
              <a:defRPr lang="en-US"/>
            </a:defPPr>
            <a:lvl1pPr marL="0" algn="r" defTabSz="1219170" rtl="0" eaLnBrk="1" latinLnBrk="0" hangingPunct="1">
              <a:defRPr sz="1956" b="1" kern="1200">
                <a:solidFill>
                  <a:schemeClr val="bg1"/>
                </a:solidFill>
                <a:latin typeface="Franklin Gothic Book" panose="020B0503020102020204" pitchFamily="34" charset="0"/>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609570"/>
            <a:fld id="{94CA322B-A670-3E4B-AA3F-87CA5F687FD3}" type="slidenum">
              <a:rPr lang="en-US" smtClean="0"/>
              <a:pPr defTabSz="609570"/>
              <a:t>2</a:t>
            </a:fld>
            <a:endParaRPr lang="en-US" dirty="0">
              <a:solidFill>
                <a:prstClr val="white"/>
              </a:solidFill>
            </a:endParaRPr>
          </a:p>
        </p:txBody>
      </p:sp>
      <p:sp>
        <p:nvSpPr>
          <p:cNvPr id="14" name="Title 1">
            <a:extLst>
              <a:ext uri="{FF2B5EF4-FFF2-40B4-BE49-F238E27FC236}">
                <a16:creationId xmlns:a16="http://schemas.microsoft.com/office/drawing/2014/main" id="{6AE34BCE-78C0-46B5-B17A-B3B470FCA12A}"/>
              </a:ext>
            </a:extLst>
          </p:cNvPr>
          <p:cNvSpPr txBox="1">
            <a:spLocks/>
          </p:cNvSpPr>
          <p:nvPr/>
        </p:nvSpPr>
        <p:spPr>
          <a:xfrm>
            <a:off x="329919" y="540594"/>
            <a:ext cx="2994127" cy="1845705"/>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3800" kern="1200" baseline="0">
                <a:solidFill>
                  <a:srgbClr val="D9531E"/>
                </a:solidFill>
                <a:latin typeface="Franklin Gothic Book"/>
                <a:ea typeface="+mj-ea"/>
                <a:cs typeface="+mj-cs"/>
              </a:defRPr>
            </a:lvl1pPr>
          </a:lstStyle>
          <a:p>
            <a:pPr defTabSz="609570"/>
            <a:r>
              <a:rPr lang="en-US" sz="3733" b="1" dirty="0">
                <a:latin typeface="Franklin Gothic Book" panose="020B0503020102020204" pitchFamily="34" charset="0"/>
                <a:cs typeface="Calibri Light" panose="020F0302020204030204" pitchFamily="34" charset="0"/>
              </a:rPr>
              <a:t>Eligible Products</a:t>
            </a:r>
          </a:p>
        </p:txBody>
      </p:sp>
      <p:pic>
        <p:nvPicPr>
          <p:cNvPr id="3076" name="Picture 4" descr="Air-Source Heat Pumps | Department of Energy">
            <a:extLst>
              <a:ext uri="{FF2B5EF4-FFF2-40B4-BE49-F238E27FC236}">
                <a16:creationId xmlns:a16="http://schemas.microsoft.com/office/drawing/2014/main" id="{E8B792F5-802E-4600-BD6B-B08BF78080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748" r="7569"/>
          <a:stretch/>
        </p:blipFill>
        <p:spPr bwMode="auto">
          <a:xfrm>
            <a:off x="3436679" y="777834"/>
            <a:ext cx="2250576" cy="22930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Home Level 2 EV Charger - Green Mountain Power">
            <a:extLst>
              <a:ext uri="{FF2B5EF4-FFF2-40B4-BE49-F238E27FC236}">
                <a16:creationId xmlns:a16="http://schemas.microsoft.com/office/drawing/2014/main" id="{9BA59253-B607-4958-8237-3C8B06DBBC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659"/>
          <a:stretch/>
        </p:blipFill>
        <p:spPr bwMode="auto">
          <a:xfrm>
            <a:off x="4130947" y="3228374"/>
            <a:ext cx="2823211" cy="26352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Utilities fighting against rooftop solar are only hastening their own doom  - Vox">
            <a:extLst>
              <a:ext uri="{FF2B5EF4-FFF2-40B4-BE49-F238E27FC236}">
                <a16:creationId xmlns:a16="http://schemas.microsoft.com/office/drawing/2014/main" id="{CF247169-CB04-472C-AC45-2526B94D1F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3478" y="3503779"/>
            <a:ext cx="3400044" cy="226669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Guide to Solar Battery Tax Credits, Rebates &amp; Incentives">
            <a:extLst>
              <a:ext uri="{FF2B5EF4-FFF2-40B4-BE49-F238E27FC236}">
                <a16:creationId xmlns:a16="http://schemas.microsoft.com/office/drawing/2014/main" id="{EEDB7CDA-8911-40EE-873A-97BD57C49AF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6000"/>
          <a:stretch/>
        </p:blipFill>
        <p:spPr bwMode="auto">
          <a:xfrm>
            <a:off x="5921007" y="594383"/>
            <a:ext cx="3048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6842EA2-DC8D-4CA4-9D3D-CA772CDF2725}"/>
              </a:ext>
            </a:extLst>
          </p:cNvPr>
          <p:cNvSpPr txBox="1"/>
          <p:nvPr/>
        </p:nvSpPr>
        <p:spPr>
          <a:xfrm>
            <a:off x="328474" y="2645547"/>
            <a:ext cx="3516951" cy="2585323"/>
          </a:xfrm>
          <a:prstGeom prst="rect">
            <a:avLst/>
          </a:prstGeom>
          <a:noFill/>
        </p:spPr>
        <p:txBody>
          <a:bodyPr wrap="square" rtlCol="0">
            <a:spAutoFit/>
          </a:bodyPr>
          <a:lstStyle/>
          <a:p>
            <a:r>
              <a:rPr lang="en-US" dirty="0">
                <a:solidFill>
                  <a:schemeClr val="tx1">
                    <a:lumMod val="50000"/>
                  </a:schemeClr>
                </a:solidFill>
                <a:latin typeface="Franklin Gothic Book" panose="020B0503020102020204" pitchFamily="34" charset="0"/>
              </a:rPr>
              <a:t>Home Energy</a:t>
            </a:r>
          </a:p>
          <a:p>
            <a:pPr marL="285744" indent="-285744">
              <a:buFont typeface="Arial" panose="020B0604020202020204" pitchFamily="34" charset="0"/>
              <a:buChar char="•"/>
            </a:pPr>
            <a:r>
              <a:rPr lang="en-US" b="1" dirty="0">
                <a:solidFill>
                  <a:schemeClr val="tx1">
                    <a:lumMod val="50000"/>
                  </a:schemeClr>
                </a:solidFill>
                <a:latin typeface="Franklin Gothic Book" panose="020B0503020102020204" pitchFamily="34" charset="0"/>
              </a:rPr>
              <a:t>Heat Pumps </a:t>
            </a:r>
            <a:r>
              <a:rPr lang="en-US" dirty="0">
                <a:solidFill>
                  <a:schemeClr val="tx1">
                    <a:lumMod val="50000"/>
                  </a:schemeClr>
                </a:solidFill>
                <a:latin typeface="Franklin Gothic Book" panose="020B0503020102020204" pitchFamily="34" charset="0"/>
              </a:rPr>
              <a:t>for Heating and Cooling </a:t>
            </a:r>
          </a:p>
          <a:p>
            <a:pPr marL="285744" indent="-285744">
              <a:buFont typeface="Arial" panose="020B0604020202020204" pitchFamily="34" charset="0"/>
              <a:buChar char="•"/>
            </a:pPr>
            <a:r>
              <a:rPr lang="en-US" dirty="0">
                <a:solidFill>
                  <a:schemeClr val="tx1">
                    <a:lumMod val="50000"/>
                  </a:schemeClr>
                </a:solidFill>
                <a:latin typeface="Franklin Gothic Book" panose="020B0503020102020204" pitchFamily="34" charset="0"/>
              </a:rPr>
              <a:t>Heat Pump Water Heaters</a:t>
            </a:r>
          </a:p>
          <a:p>
            <a:pPr marL="285744" indent="-285744">
              <a:buFont typeface="Arial" panose="020B0604020202020204" pitchFamily="34" charset="0"/>
              <a:buChar char="•"/>
            </a:pPr>
            <a:r>
              <a:rPr lang="en-US" dirty="0">
                <a:solidFill>
                  <a:schemeClr val="tx1">
                    <a:lumMod val="50000"/>
                  </a:schemeClr>
                </a:solidFill>
                <a:latin typeface="Franklin Gothic Book" panose="020B0503020102020204" pitchFamily="34" charset="0"/>
              </a:rPr>
              <a:t>Rooftop Solar</a:t>
            </a:r>
          </a:p>
          <a:p>
            <a:pPr marL="285744" indent="-285744">
              <a:buFont typeface="Arial" panose="020B0604020202020204" pitchFamily="34" charset="0"/>
              <a:buChar char="•"/>
            </a:pPr>
            <a:r>
              <a:rPr lang="en-US" dirty="0">
                <a:solidFill>
                  <a:schemeClr val="tx1">
                    <a:lumMod val="50000"/>
                  </a:schemeClr>
                </a:solidFill>
                <a:latin typeface="Franklin Gothic Book" panose="020B0503020102020204" pitchFamily="34" charset="0"/>
              </a:rPr>
              <a:t>Battery Storage</a:t>
            </a:r>
          </a:p>
          <a:p>
            <a:pPr marL="285744" indent="-285744">
              <a:buFont typeface="Arial" panose="020B0604020202020204" pitchFamily="34" charset="0"/>
              <a:buChar char="•"/>
            </a:pPr>
            <a:r>
              <a:rPr lang="en-US" dirty="0">
                <a:solidFill>
                  <a:schemeClr val="tx1">
                    <a:lumMod val="50000"/>
                  </a:schemeClr>
                </a:solidFill>
                <a:latin typeface="Franklin Gothic Book" panose="020B0503020102020204" pitchFamily="34" charset="0"/>
              </a:rPr>
              <a:t>EV’s</a:t>
            </a:r>
          </a:p>
          <a:p>
            <a:pPr marL="285744" indent="-285744">
              <a:buFont typeface="Arial" panose="020B0604020202020204" pitchFamily="34" charset="0"/>
              <a:buChar char="•"/>
            </a:pPr>
            <a:r>
              <a:rPr lang="en-US" dirty="0">
                <a:solidFill>
                  <a:schemeClr val="tx1">
                    <a:lumMod val="50000"/>
                  </a:schemeClr>
                </a:solidFill>
                <a:latin typeface="Franklin Gothic Book" panose="020B0503020102020204" pitchFamily="34" charset="0"/>
              </a:rPr>
              <a:t>Electrical Service</a:t>
            </a:r>
          </a:p>
          <a:p>
            <a:pPr marL="285744" indent="-285744">
              <a:buFont typeface="Arial" panose="020B0604020202020204" pitchFamily="34" charset="0"/>
              <a:buChar char="•"/>
            </a:pPr>
            <a:r>
              <a:rPr lang="en-US" dirty="0">
                <a:solidFill>
                  <a:schemeClr val="tx1">
                    <a:lumMod val="50000"/>
                  </a:schemeClr>
                </a:solidFill>
                <a:latin typeface="Franklin Gothic Book" panose="020B0503020102020204" pitchFamily="34" charset="0"/>
              </a:rPr>
              <a:t>(</a:t>
            </a:r>
            <a:r>
              <a:rPr lang="en-US" dirty="0" err="1">
                <a:solidFill>
                  <a:schemeClr val="tx1">
                    <a:lumMod val="50000"/>
                  </a:schemeClr>
                </a:solidFill>
                <a:latin typeface="Franklin Gothic Book" panose="020B0503020102020204" pitchFamily="34" charset="0"/>
              </a:rPr>
              <a:t>Ebikes</a:t>
            </a:r>
            <a:r>
              <a:rPr lang="en-US" dirty="0">
                <a:solidFill>
                  <a:schemeClr val="tx1">
                    <a:lumMod val="50000"/>
                  </a:schemeClr>
                </a:solidFill>
                <a:latin typeface="Franklin Gothic Book" panose="020B0503020102020204" pitchFamily="34" charset="0"/>
              </a:rPr>
              <a:t>)</a:t>
            </a:r>
          </a:p>
        </p:txBody>
      </p:sp>
      <p:pic>
        <p:nvPicPr>
          <p:cNvPr id="2050" name="Picture 2" descr="Best electric bike {2023} to ride uphill with ease | T3">
            <a:extLst>
              <a:ext uri="{FF2B5EF4-FFF2-40B4-BE49-F238E27FC236}">
                <a16:creationId xmlns:a16="http://schemas.microsoft.com/office/drawing/2014/main" id="{44383C95-D8E9-4577-B320-D809E353D6B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349" t="244" r="16529" b="8555"/>
          <a:stretch/>
        </p:blipFill>
        <p:spPr bwMode="auto">
          <a:xfrm>
            <a:off x="9202759" y="842594"/>
            <a:ext cx="2830763" cy="216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405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E20C4B-85CC-43B4-94D6-FF3648FC65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A322B-A670-3E4B-AA3F-87CA5F687FD3}" type="slidenum">
              <a:rPr kumimoji="0" lang="en-US" sz="1467" b="1"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67"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 name="Title 1">
            <a:extLst>
              <a:ext uri="{FF2B5EF4-FFF2-40B4-BE49-F238E27FC236}">
                <a16:creationId xmlns:a16="http://schemas.microsoft.com/office/drawing/2014/main" id="{48609021-7278-4F3D-B525-3BD13E8AA4A0}"/>
              </a:ext>
            </a:extLst>
          </p:cNvPr>
          <p:cNvSpPr>
            <a:spLocks noGrp="1"/>
          </p:cNvSpPr>
          <p:nvPr>
            <p:ph type="title"/>
          </p:nvPr>
        </p:nvSpPr>
        <p:spPr>
          <a:xfrm>
            <a:off x="261224" y="317810"/>
            <a:ext cx="11591171" cy="1107447"/>
          </a:xfrm>
        </p:spPr>
        <p:txBody>
          <a:bodyPr>
            <a:normAutofit/>
          </a:bodyPr>
          <a:lstStyle/>
          <a:p>
            <a:r>
              <a:rPr lang="en-US" sz="3600" b="1" dirty="0">
                <a:latin typeface="Franklin Gothic Book" panose="020B0503020102020204" pitchFamily="34" charset="0"/>
              </a:rPr>
              <a:t>Denver Home Energy Rebates – 2022 Updates</a:t>
            </a:r>
            <a:endParaRPr lang="en-US" sz="1800" dirty="0">
              <a:solidFill>
                <a:schemeClr val="tx1">
                  <a:lumMod val="50000"/>
                </a:schemeClr>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1FF19335-CF2E-4197-A41F-DEE3FD0FD960}"/>
              </a:ext>
            </a:extLst>
          </p:cNvPr>
          <p:cNvSpPr txBox="1"/>
          <p:nvPr/>
        </p:nvSpPr>
        <p:spPr>
          <a:xfrm>
            <a:off x="353961" y="1347019"/>
            <a:ext cx="11576815"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Updated Portal and Application with </a:t>
            </a:r>
            <a:r>
              <a:rPr lang="en-US" sz="2800" b="1" dirty="0"/>
              <a:t>Reservations</a:t>
            </a:r>
          </a:p>
          <a:p>
            <a:pPr marL="742950" lvl="1" indent="-285750">
              <a:buFont typeface="Arial" panose="020B0604020202020204" pitchFamily="34" charset="0"/>
              <a:buChar char="•"/>
            </a:pPr>
            <a:r>
              <a:rPr lang="en-US" sz="2800" dirty="0">
                <a:hlinkClick r:id="rId3"/>
              </a:rPr>
              <a:t>https://denverhomeenergy.powerappsportals.com/</a:t>
            </a:r>
            <a:r>
              <a:rPr lang="en-US" sz="2800" dirty="0"/>
              <a:t> - Installer Portal</a:t>
            </a:r>
          </a:p>
          <a:p>
            <a:pPr marL="742950" lvl="1" indent="-285750">
              <a:buFont typeface="Arial" panose="020B0604020202020204" pitchFamily="34" charset="0"/>
              <a:buChar char="•"/>
            </a:pPr>
            <a:r>
              <a:rPr lang="en-US" sz="2800" dirty="0">
                <a:hlinkClick r:id="rId4"/>
              </a:rPr>
              <a:t>https://bit.ly/CAREContractorResources</a:t>
            </a:r>
            <a:r>
              <a:rPr lang="en-US" sz="2800" dirty="0"/>
              <a:t> - Program Resources for Installers </a:t>
            </a:r>
            <a:r>
              <a:rPr lang="en-US" sz="2800"/>
              <a:t>and Contractors</a:t>
            </a:r>
            <a:endParaRPr lang="en-US" sz="2800" dirty="0"/>
          </a:p>
          <a:p>
            <a:pPr marL="742950" lvl="1" indent="-285750">
              <a:buFont typeface="Arial" panose="020B0604020202020204" pitchFamily="34" charset="0"/>
              <a:buChar char="•"/>
            </a:pPr>
            <a:r>
              <a:rPr lang="en-US" sz="2800" dirty="0">
                <a:hlinkClick r:id="rId5"/>
              </a:rPr>
              <a:t>www.denvergov.org/homeenergy</a:t>
            </a:r>
            <a:r>
              <a:rPr lang="en-US" sz="2800" dirty="0"/>
              <a:t>  - Program Links and Homeowner resources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Updated Rebate Amounts</a:t>
            </a:r>
          </a:p>
          <a:p>
            <a:pPr marL="285750" indent="-285750">
              <a:buFont typeface="Arial" panose="020B0604020202020204" pitchFamily="34" charset="0"/>
              <a:buChar char="•"/>
            </a:pPr>
            <a:r>
              <a:rPr lang="en-US" sz="2800" dirty="0"/>
              <a:t>Updated Performance Requirements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Thank you!</a:t>
            </a:r>
          </a:p>
        </p:txBody>
      </p:sp>
    </p:spTree>
    <p:extLst>
      <p:ext uri="{BB962C8B-B14F-4D97-AF65-F5344CB8AC3E}">
        <p14:creationId xmlns:p14="http://schemas.microsoft.com/office/powerpoint/2010/main" val="290512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E20C4B-85CC-43B4-94D6-FF3648FC65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A322B-A670-3E4B-AA3F-87CA5F687FD3}" type="slidenum">
              <a:rPr kumimoji="0" lang="en-US" sz="1467" b="1"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67"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 name="Title 1">
            <a:extLst>
              <a:ext uri="{FF2B5EF4-FFF2-40B4-BE49-F238E27FC236}">
                <a16:creationId xmlns:a16="http://schemas.microsoft.com/office/drawing/2014/main" id="{48609021-7278-4F3D-B525-3BD13E8AA4A0}"/>
              </a:ext>
            </a:extLst>
          </p:cNvPr>
          <p:cNvSpPr>
            <a:spLocks noGrp="1"/>
          </p:cNvSpPr>
          <p:nvPr>
            <p:ph type="title"/>
          </p:nvPr>
        </p:nvSpPr>
        <p:spPr>
          <a:xfrm>
            <a:off x="261224" y="317810"/>
            <a:ext cx="11591171" cy="1107447"/>
          </a:xfrm>
        </p:spPr>
        <p:txBody>
          <a:bodyPr>
            <a:normAutofit/>
          </a:bodyPr>
          <a:lstStyle/>
          <a:p>
            <a:r>
              <a:rPr lang="en-US" sz="3600" b="1" dirty="0">
                <a:latin typeface="Franklin Gothic Book" panose="020B0503020102020204" pitchFamily="34" charset="0"/>
              </a:rPr>
              <a:t>Home Energy Rebates – 2023 Rebate Amounts </a:t>
            </a:r>
            <a:br>
              <a:rPr lang="en-US" sz="3600" b="1" dirty="0">
                <a:latin typeface="Franklin Gothic Book" panose="020B0503020102020204" pitchFamily="34" charset="0"/>
              </a:rPr>
            </a:br>
            <a:endParaRPr lang="en-US" sz="1800" dirty="0">
              <a:solidFill>
                <a:schemeClr val="tx1">
                  <a:lumMod val="50000"/>
                </a:schemeClr>
              </a:solidFill>
              <a:latin typeface="Franklin Gothic Book" panose="020B0503020102020204" pitchFamily="34" charset="0"/>
            </a:endParaRPr>
          </a:p>
        </p:txBody>
      </p:sp>
      <p:pic>
        <p:nvPicPr>
          <p:cNvPr id="2" name="Picture 1">
            <a:extLst>
              <a:ext uri="{FF2B5EF4-FFF2-40B4-BE49-F238E27FC236}">
                <a16:creationId xmlns:a16="http://schemas.microsoft.com/office/drawing/2014/main" id="{F6EFADFB-1E50-4D2C-9310-51CB155616FA}"/>
              </a:ext>
            </a:extLst>
          </p:cNvPr>
          <p:cNvPicPr>
            <a:picLocks noChangeAspect="1"/>
          </p:cNvPicPr>
          <p:nvPr/>
        </p:nvPicPr>
        <p:blipFill>
          <a:blip r:embed="rId3"/>
          <a:stretch>
            <a:fillRect/>
          </a:stretch>
        </p:blipFill>
        <p:spPr>
          <a:xfrm>
            <a:off x="3620278" y="1218219"/>
            <a:ext cx="4616908" cy="4799154"/>
          </a:xfrm>
          <a:prstGeom prst="rect">
            <a:avLst/>
          </a:prstGeom>
        </p:spPr>
      </p:pic>
    </p:spTree>
    <p:extLst>
      <p:ext uri="{BB962C8B-B14F-4D97-AF65-F5344CB8AC3E}">
        <p14:creationId xmlns:p14="http://schemas.microsoft.com/office/powerpoint/2010/main" val="394589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E20C4B-85CC-43B4-94D6-FF3648FC65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A322B-A670-3E4B-AA3F-87CA5F687FD3}" type="slidenum">
              <a:rPr kumimoji="0" lang="en-US" sz="1467" b="1" i="0" u="none" strike="noStrike" kern="1200" cap="none" spc="0" normalizeH="0" baseline="0" noProof="0" smtClean="0">
                <a:ln>
                  <a:noFill/>
                </a:ln>
                <a:solidFill>
                  <a:prstClr val="white"/>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67"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 name="Title 1">
            <a:extLst>
              <a:ext uri="{FF2B5EF4-FFF2-40B4-BE49-F238E27FC236}">
                <a16:creationId xmlns:a16="http://schemas.microsoft.com/office/drawing/2014/main" id="{48609021-7278-4F3D-B525-3BD13E8AA4A0}"/>
              </a:ext>
            </a:extLst>
          </p:cNvPr>
          <p:cNvSpPr>
            <a:spLocks noGrp="1"/>
          </p:cNvSpPr>
          <p:nvPr>
            <p:ph type="title"/>
          </p:nvPr>
        </p:nvSpPr>
        <p:spPr>
          <a:xfrm>
            <a:off x="261224" y="317810"/>
            <a:ext cx="11591171" cy="1107447"/>
          </a:xfrm>
        </p:spPr>
        <p:txBody>
          <a:bodyPr>
            <a:normAutofit/>
          </a:bodyPr>
          <a:lstStyle/>
          <a:p>
            <a:r>
              <a:rPr lang="en-US" sz="3600" b="1" dirty="0">
                <a:latin typeface="Franklin Gothic Book" panose="020B0503020102020204" pitchFamily="34" charset="0"/>
              </a:rPr>
              <a:t>Home Energy Rebates – 2023 Rebate Amounts </a:t>
            </a:r>
            <a:br>
              <a:rPr lang="en-US" sz="3600" b="1" dirty="0">
                <a:latin typeface="Franklin Gothic Book" panose="020B0503020102020204" pitchFamily="34" charset="0"/>
              </a:rPr>
            </a:br>
            <a:endParaRPr lang="en-US" sz="1800" dirty="0">
              <a:solidFill>
                <a:schemeClr val="tx1">
                  <a:lumMod val="50000"/>
                </a:schemeClr>
              </a:solidFill>
              <a:latin typeface="Franklin Gothic Book" panose="020B0503020102020204" pitchFamily="34" charset="0"/>
            </a:endParaRPr>
          </a:p>
        </p:txBody>
      </p:sp>
      <p:pic>
        <p:nvPicPr>
          <p:cNvPr id="2" name="Picture 1">
            <a:extLst>
              <a:ext uri="{FF2B5EF4-FFF2-40B4-BE49-F238E27FC236}">
                <a16:creationId xmlns:a16="http://schemas.microsoft.com/office/drawing/2014/main" id="{03591041-00AF-462E-9C2D-443499038A22}"/>
              </a:ext>
            </a:extLst>
          </p:cNvPr>
          <p:cNvPicPr>
            <a:picLocks noChangeAspect="1"/>
          </p:cNvPicPr>
          <p:nvPr/>
        </p:nvPicPr>
        <p:blipFill>
          <a:blip r:embed="rId3"/>
          <a:stretch>
            <a:fillRect/>
          </a:stretch>
        </p:blipFill>
        <p:spPr>
          <a:xfrm>
            <a:off x="3875532" y="1482852"/>
            <a:ext cx="4440936" cy="3892296"/>
          </a:xfrm>
          <a:prstGeom prst="rect">
            <a:avLst/>
          </a:prstGeom>
        </p:spPr>
      </p:pic>
    </p:spTree>
    <p:extLst>
      <p:ext uri="{BB962C8B-B14F-4D97-AF65-F5344CB8AC3E}">
        <p14:creationId xmlns:p14="http://schemas.microsoft.com/office/powerpoint/2010/main" val="348617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F8D6-AF85-4B3A-89D6-7317D64658D6}"/>
              </a:ext>
            </a:extLst>
          </p:cNvPr>
          <p:cNvSpPr>
            <a:spLocks noGrp="1"/>
          </p:cNvSpPr>
          <p:nvPr>
            <p:ph type="ctrTitle"/>
          </p:nvPr>
        </p:nvSpPr>
        <p:spPr>
          <a:xfrm>
            <a:off x="1464062" y="2375962"/>
            <a:ext cx="9525673" cy="1549399"/>
          </a:xfrm>
        </p:spPr>
        <p:txBody>
          <a:bodyPr/>
          <a:lstStyle/>
          <a:p>
            <a:r>
              <a:rPr lang="en-US" dirty="0"/>
              <a:t>City and County of Denver:</a:t>
            </a:r>
            <a:br>
              <a:rPr lang="en-US" dirty="0"/>
            </a:br>
            <a:r>
              <a:rPr lang="en-US" sz="3200" dirty="0"/>
              <a:t>Mac Prather, Residential Electrification Programs</a:t>
            </a:r>
            <a:br>
              <a:rPr lang="en-US" sz="3200" dirty="0"/>
            </a:br>
            <a:r>
              <a:rPr lang="en-US" sz="3200" dirty="0">
                <a:hlinkClick r:id="rId3"/>
              </a:rPr>
              <a:t>mac.prather@denvergov.org</a:t>
            </a:r>
            <a:br>
              <a:rPr lang="en-US" sz="3200" dirty="0"/>
            </a:br>
            <a:br>
              <a:rPr lang="en-US" sz="3200" dirty="0"/>
            </a:br>
            <a:r>
              <a:rPr lang="en-US" sz="3200" dirty="0">
                <a:hlinkClick r:id="rId4"/>
              </a:rPr>
              <a:t>ClimateActionRebates@denvergov.org</a:t>
            </a:r>
            <a:br>
              <a:rPr lang="en-US" sz="3200" dirty="0"/>
            </a:br>
            <a:r>
              <a:rPr lang="en-US" sz="3200" dirty="0">
                <a:hlinkClick r:id="rId5"/>
              </a:rPr>
              <a:t>DenverRebateLogins@aptim.com</a:t>
            </a:r>
            <a:r>
              <a:rPr lang="en-US" sz="3200" dirty="0"/>
              <a:t> </a:t>
            </a:r>
            <a:br>
              <a:rPr lang="en-US" sz="3200" dirty="0"/>
            </a:br>
            <a:endParaRPr lang="en-US" dirty="0"/>
          </a:p>
        </p:txBody>
      </p:sp>
    </p:spTree>
    <p:extLst>
      <p:ext uri="{BB962C8B-B14F-4D97-AF65-F5344CB8AC3E}">
        <p14:creationId xmlns:p14="http://schemas.microsoft.com/office/powerpoint/2010/main" val="217555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2DC0-81EC-42BD-9D92-43D24B27D9C9}"/>
              </a:ext>
            </a:extLst>
          </p:cNvPr>
          <p:cNvSpPr>
            <a:spLocks noGrp="1"/>
          </p:cNvSpPr>
          <p:nvPr>
            <p:ph type="ctrTitle"/>
          </p:nvPr>
        </p:nvSpPr>
        <p:spPr/>
        <p:txBody>
          <a:bodyPr/>
          <a:lstStyle/>
          <a:p>
            <a:r>
              <a:rPr lang="en-US" dirty="0"/>
              <a:t>City and County of Denver</a:t>
            </a:r>
            <a:br>
              <a:rPr lang="en-US" dirty="0"/>
            </a:br>
            <a:r>
              <a:rPr lang="en-US" sz="4000" dirty="0"/>
              <a:t>Building Electrification Incentives </a:t>
            </a:r>
          </a:p>
        </p:txBody>
      </p:sp>
      <p:sp>
        <p:nvSpPr>
          <p:cNvPr id="3" name="Subtitle 2">
            <a:extLst>
              <a:ext uri="{FF2B5EF4-FFF2-40B4-BE49-F238E27FC236}">
                <a16:creationId xmlns:a16="http://schemas.microsoft.com/office/drawing/2014/main" id="{09BA4BED-E48C-42DE-B497-B25539FFF712}"/>
              </a:ext>
            </a:extLst>
          </p:cNvPr>
          <p:cNvSpPr>
            <a:spLocks noGrp="1"/>
          </p:cNvSpPr>
          <p:nvPr>
            <p:ph type="subTitle" idx="1"/>
          </p:nvPr>
        </p:nvSpPr>
        <p:spPr>
          <a:xfrm>
            <a:off x="1464062" y="4049628"/>
            <a:ext cx="8611275" cy="857251"/>
          </a:xfrm>
        </p:spPr>
        <p:txBody>
          <a:bodyPr/>
          <a:lstStyle/>
          <a:p>
            <a:r>
              <a:rPr lang="en-US" dirty="0"/>
              <a:t>Commercial and Multifamily </a:t>
            </a:r>
          </a:p>
        </p:txBody>
      </p:sp>
    </p:spTree>
    <p:extLst>
      <p:ext uri="{BB962C8B-B14F-4D97-AF65-F5344CB8AC3E}">
        <p14:creationId xmlns:p14="http://schemas.microsoft.com/office/powerpoint/2010/main" val="59518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BC5CC08-66A5-F9E1-BCFC-FBF4541D2233}"/>
              </a:ext>
            </a:extLst>
          </p:cNvPr>
          <p:cNvSpPr>
            <a:spLocks noGrp="1"/>
          </p:cNvSpPr>
          <p:nvPr>
            <p:ph type="body" sz="quarter" idx="13"/>
          </p:nvPr>
        </p:nvSpPr>
        <p:spPr>
          <a:xfrm>
            <a:off x="165543" y="3053517"/>
            <a:ext cx="3657600" cy="2988536"/>
          </a:xfrm>
        </p:spPr>
        <p:txBody>
          <a:bodyPr vert="horz" lIns="121920" tIns="60960" rIns="121920" bIns="60960" rtlCol="0" anchor="t">
            <a:normAutofit fontScale="92500" lnSpcReduction="10000"/>
          </a:bodyPr>
          <a:lstStyle/>
          <a:p>
            <a:pPr marL="0" indent="0">
              <a:buNone/>
            </a:pPr>
            <a:r>
              <a:rPr lang="en-US" b="1">
                <a:latin typeface="Franklin Gothic Book"/>
              </a:rPr>
              <a:t>Permit process</a:t>
            </a:r>
            <a:r>
              <a:rPr lang="en-US">
                <a:latin typeface="Franklin Gothic Book"/>
              </a:rPr>
              <a:t>: Changes to near parity in permitting between unitary AC/condensing units serving a heated space, gas furnaces, gas hot water heaters and heat pumps.</a:t>
            </a:r>
            <a:endParaRPr lang="en-US"/>
          </a:p>
          <a:p>
            <a:pPr marL="0" indent="0">
              <a:buNone/>
            </a:pPr>
            <a:endParaRPr lang="en-US"/>
          </a:p>
        </p:txBody>
      </p:sp>
      <p:sp>
        <p:nvSpPr>
          <p:cNvPr id="10" name="Text Placeholder 9">
            <a:extLst>
              <a:ext uri="{FF2B5EF4-FFF2-40B4-BE49-F238E27FC236}">
                <a16:creationId xmlns:a16="http://schemas.microsoft.com/office/drawing/2014/main" id="{C7917005-56A5-FD70-1BB2-4A14B6E8EF75}"/>
              </a:ext>
            </a:extLst>
          </p:cNvPr>
          <p:cNvSpPr>
            <a:spLocks noGrp="1"/>
          </p:cNvSpPr>
          <p:nvPr>
            <p:ph type="body" sz="quarter" idx="16"/>
          </p:nvPr>
        </p:nvSpPr>
        <p:spPr/>
        <p:txBody>
          <a:bodyPr vert="horz" lIns="121920" tIns="60960" rIns="121920" bIns="60960" rtlCol="0" anchor="t">
            <a:normAutofit/>
          </a:bodyPr>
          <a:lstStyle/>
          <a:p>
            <a:pPr marL="0" indent="0">
              <a:buNone/>
            </a:pPr>
            <a:r>
              <a:rPr lang="en-US" sz="2267" b="1">
                <a:latin typeface="Franklin Gothic Book"/>
              </a:rPr>
              <a:t>Equipment replacement: </a:t>
            </a:r>
            <a:r>
              <a:rPr lang="en-US" sz="2267">
                <a:latin typeface="Franklin Gothic Book"/>
              </a:rPr>
              <a:t>Heat pumps required upon replacement of PTACs, boilers, central hot water systems when cost-effective. </a:t>
            </a:r>
            <a:endParaRPr lang="en-US" sz="2267"/>
          </a:p>
          <a:p>
            <a:pPr marL="0" indent="0">
              <a:buNone/>
            </a:pPr>
            <a:endParaRPr lang="en-US"/>
          </a:p>
        </p:txBody>
      </p:sp>
      <p:sp>
        <p:nvSpPr>
          <p:cNvPr id="11" name="Text Placeholder 10">
            <a:extLst>
              <a:ext uri="{FF2B5EF4-FFF2-40B4-BE49-F238E27FC236}">
                <a16:creationId xmlns:a16="http://schemas.microsoft.com/office/drawing/2014/main" id="{4EBC8915-C44C-1769-D9E0-BF72BF7E74D6}"/>
              </a:ext>
            </a:extLst>
          </p:cNvPr>
          <p:cNvSpPr>
            <a:spLocks noGrp="1"/>
          </p:cNvSpPr>
          <p:nvPr>
            <p:ph type="body" sz="quarter" idx="17"/>
          </p:nvPr>
        </p:nvSpPr>
        <p:spPr/>
        <p:txBody>
          <a:bodyPr/>
          <a:lstStyle/>
          <a:p>
            <a:r>
              <a:rPr lang="en-US"/>
              <a:t>March 2023</a:t>
            </a:r>
          </a:p>
        </p:txBody>
      </p:sp>
      <p:sp>
        <p:nvSpPr>
          <p:cNvPr id="12" name="Text Placeholder 11">
            <a:extLst>
              <a:ext uri="{FF2B5EF4-FFF2-40B4-BE49-F238E27FC236}">
                <a16:creationId xmlns:a16="http://schemas.microsoft.com/office/drawing/2014/main" id="{D119DCAC-D86A-8B74-FFBC-2EC5CDA403DB}"/>
              </a:ext>
            </a:extLst>
          </p:cNvPr>
          <p:cNvSpPr>
            <a:spLocks noGrp="1"/>
          </p:cNvSpPr>
          <p:nvPr>
            <p:ph type="body" sz="quarter" idx="18"/>
          </p:nvPr>
        </p:nvSpPr>
        <p:spPr/>
        <p:txBody>
          <a:bodyPr/>
          <a:lstStyle/>
          <a:p>
            <a:r>
              <a:rPr lang="en-US"/>
              <a:t>January 2025</a:t>
            </a:r>
          </a:p>
        </p:txBody>
      </p:sp>
      <p:sp>
        <p:nvSpPr>
          <p:cNvPr id="13" name="Text Placeholder 12">
            <a:extLst>
              <a:ext uri="{FF2B5EF4-FFF2-40B4-BE49-F238E27FC236}">
                <a16:creationId xmlns:a16="http://schemas.microsoft.com/office/drawing/2014/main" id="{0B6FAAA3-103A-9FF5-C27C-CF325FB0F354}"/>
              </a:ext>
            </a:extLst>
          </p:cNvPr>
          <p:cNvSpPr>
            <a:spLocks noGrp="1"/>
          </p:cNvSpPr>
          <p:nvPr>
            <p:ph type="body" sz="quarter" idx="19"/>
          </p:nvPr>
        </p:nvSpPr>
        <p:spPr/>
        <p:txBody>
          <a:bodyPr/>
          <a:lstStyle/>
          <a:p>
            <a:r>
              <a:rPr lang="en-US"/>
              <a:t>January 2027</a:t>
            </a:r>
          </a:p>
        </p:txBody>
      </p:sp>
      <p:sp>
        <p:nvSpPr>
          <p:cNvPr id="2" name="Rectangle: Rounded Corners 1">
            <a:extLst>
              <a:ext uri="{FF2B5EF4-FFF2-40B4-BE49-F238E27FC236}">
                <a16:creationId xmlns:a16="http://schemas.microsoft.com/office/drawing/2014/main" id="{B63A8C0A-EA26-55F1-85B7-41BB704061D7}"/>
              </a:ext>
            </a:extLst>
          </p:cNvPr>
          <p:cNvSpPr/>
          <p:nvPr/>
        </p:nvSpPr>
        <p:spPr>
          <a:xfrm>
            <a:off x="5942228" y="933621"/>
            <a:ext cx="340497" cy="318531"/>
          </a:xfrm>
          <a:prstGeom prst="roundRect">
            <a:avLst/>
          </a:prstGeom>
          <a:solidFill>
            <a:srgbClr val="0096D6"/>
          </a:solidFill>
          <a:ln>
            <a:solidFill>
              <a:srgbClr val="0096D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Title 6">
            <a:extLst>
              <a:ext uri="{FF2B5EF4-FFF2-40B4-BE49-F238E27FC236}">
                <a16:creationId xmlns:a16="http://schemas.microsoft.com/office/drawing/2014/main" id="{74560E56-5C55-F3A2-7E20-33E2AA71C367}"/>
              </a:ext>
            </a:extLst>
          </p:cNvPr>
          <p:cNvSpPr>
            <a:spLocks noGrp="1"/>
          </p:cNvSpPr>
          <p:nvPr>
            <p:ph type="title"/>
          </p:nvPr>
        </p:nvSpPr>
        <p:spPr>
          <a:xfrm>
            <a:off x="218536" y="443622"/>
            <a:ext cx="11754768" cy="1291167"/>
          </a:xfrm>
        </p:spPr>
        <p:txBody>
          <a:bodyPr>
            <a:normAutofit fontScale="90000"/>
          </a:bodyPr>
          <a:lstStyle/>
          <a:p>
            <a:r>
              <a:rPr lang="en-US"/>
              <a:t>Permit Process and Equipment Replacement </a:t>
            </a:r>
            <a:br>
              <a:rPr lang="en-US"/>
            </a:br>
            <a:r>
              <a:rPr lang="en-US"/>
              <a:t>Regulation Summary</a:t>
            </a:r>
          </a:p>
        </p:txBody>
      </p:sp>
      <p:sp>
        <p:nvSpPr>
          <p:cNvPr id="14" name="Rectangle: Rounded Corners 13">
            <a:extLst>
              <a:ext uri="{FF2B5EF4-FFF2-40B4-BE49-F238E27FC236}">
                <a16:creationId xmlns:a16="http://schemas.microsoft.com/office/drawing/2014/main" id="{E792E508-2B40-7813-F3FA-00ECEF1F2487}"/>
              </a:ext>
            </a:extLst>
          </p:cNvPr>
          <p:cNvSpPr/>
          <p:nvPr/>
        </p:nvSpPr>
        <p:spPr>
          <a:xfrm>
            <a:off x="5755503" y="3932195"/>
            <a:ext cx="626076" cy="417384"/>
          </a:xfrm>
          <a:prstGeom prst="roundRect">
            <a:avLst/>
          </a:prstGeom>
          <a:solidFill>
            <a:schemeClr val="accent2">
              <a:lumMod val="20000"/>
              <a:lumOff val="80000"/>
            </a:schemeClr>
          </a:solidFill>
          <a:ln>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Text Placeholder 8">
            <a:extLst>
              <a:ext uri="{FF2B5EF4-FFF2-40B4-BE49-F238E27FC236}">
                <a16:creationId xmlns:a16="http://schemas.microsoft.com/office/drawing/2014/main" id="{12DA404C-5E38-D2D4-2BF6-988C6EC9ADDB}"/>
              </a:ext>
            </a:extLst>
          </p:cNvPr>
          <p:cNvSpPr>
            <a:spLocks noGrp="1"/>
          </p:cNvSpPr>
          <p:nvPr>
            <p:ph type="body" sz="quarter" idx="14"/>
          </p:nvPr>
        </p:nvSpPr>
        <p:spPr>
          <a:xfrm>
            <a:off x="4298951" y="3054350"/>
            <a:ext cx="3657600" cy="2987703"/>
          </a:xfrm>
        </p:spPr>
        <p:txBody>
          <a:bodyPr>
            <a:normAutofit fontScale="62500" lnSpcReduction="20000"/>
          </a:bodyPr>
          <a:lstStyle/>
          <a:p>
            <a:pPr marL="0" indent="0" defTabSz="609570">
              <a:spcBef>
                <a:spcPts val="0"/>
              </a:spcBef>
              <a:buNone/>
              <a:defRPr/>
            </a:pPr>
            <a:r>
              <a:rPr lang="en-US" sz="2933" b="1">
                <a:latin typeface="Franklin Gothic Book"/>
              </a:rPr>
              <a:t>Equipment replacement: </a:t>
            </a:r>
            <a:r>
              <a:rPr lang="en-US" sz="2933">
                <a:latin typeface="Franklin Gothic Book"/>
              </a:rPr>
              <a:t>Heat pumps required upon replacement of unitary AC/condensing units serving a heated space, gas furnaces, gas hot water heaters when cost-effective.</a:t>
            </a:r>
          </a:p>
          <a:p>
            <a:pPr marL="0" indent="0" defTabSz="609570">
              <a:spcBef>
                <a:spcPts val="0"/>
              </a:spcBef>
              <a:buNone/>
              <a:defRPr/>
            </a:pPr>
            <a:r>
              <a:rPr lang="en-US" sz="1067">
                <a:latin typeface="Franklin Gothic Book"/>
              </a:rPr>
              <a:t> </a:t>
            </a:r>
          </a:p>
          <a:p>
            <a:pPr marL="0" indent="0" defTabSz="609570">
              <a:spcBef>
                <a:spcPts val="0"/>
              </a:spcBef>
              <a:buNone/>
              <a:defRPr/>
            </a:pPr>
            <a:br>
              <a:rPr lang="en-US" sz="2133">
                <a:latin typeface="Franklin Gothic Book"/>
              </a:rPr>
            </a:br>
            <a:r>
              <a:rPr lang="en-US" sz="3067" b="1">
                <a:latin typeface="Franklin Gothic Book"/>
              </a:rPr>
              <a:t>Permit process: </a:t>
            </a:r>
            <a:r>
              <a:rPr lang="en-US" sz="3067">
                <a:latin typeface="Franklin Gothic Book"/>
              </a:rPr>
              <a:t>Changes to near parity in permitting between PTACs, boilers, central hot water systems and heat pumps. </a:t>
            </a:r>
          </a:p>
        </p:txBody>
      </p:sp>
      <p:sp>
        <p:nvSpPr>
          <p:cNvPr id="4" name="Arrow: Right 3">
            <a:extLst>
              <a:ext uri="{FF2B5EF4-FFF2-40B4-BE49-F238E27FC236}">
                <a16:creationId xmlns:a16="http://schemas.microsoft.com/office/drawing/2014/main" id="{9ACCE314-9E6A-4D6A-B569-B6FC3D50E62E}"/>
              </a:ext>
            </a:extLst>
          </p:cNvPr>
          <p:cNvSpPr/>
          <p:nvPr/>
        </p:nvSpPr>
        <p:spPr>
          <a:xfrm rot="-1920000">
            <a:off x="3579527" y="3791910"/>
            <a:ext cx="737419" cy="427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5" name="Arrow: Right 14">
            <a:extLst>
              <a:ext uri="{FF2B5EF4-FFF2-40B4-BE49-F238E27FC236}">
                <a16:creationId xmlns:a16="http://schemas.microsoft.com/office/drawing/2014/main" id="{2EB4746A-DE1B-4512-8AD2-7AB2514E6DD8}"/>
              </a:ext>
            </a:extLst>
          </p:cNvPr>
          <p:cNvSpPr/>
          <p:nvPr/>
        </p:nvSpPr>
        <p:spPr>
          <a:xfrm rot="19269388">
            <a:off x="7711171" y="4776344"/>
            <a:ext cx="737419" cy="427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Tree>
    <p:extLst>
      <p:ext uri="{BB962C8B-B14F-4D97-AF65-F5344CB8AC3E}">
        <p14:creationId xmlns:p14="http://schemas.microsoft.com/office/powerpoint/2010/main" val="410838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E20C4B-85CC-43B4-94D6-FF3648FC65F3}"/>
              </a:ext>
            </a:extLst>
          </p:cNvPr>
          <p:cNvSpPr>
            <a:spLocks noGrp="1"/>
          </p:cNvSpPr>
          <p:nvPr>
            <p:ph type="sldNum" sz="quarter" idx="4"/>
          </p:nvPr>
        </p:nvSpPr>
        <p:spPr>
          <a:xfrm>
            <a:off x="9025141" y="640111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67" b="1"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CA322B-A670-3E4B-AA3F-87CA5F687FD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67" b="1"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 name="Title 1">
            <a:extLst>
              <a:ext uri="{FF2B5EF4-FFF2-40B4-BE49-F238E27FC236}">
                <a16:creationId xmlns:a16="http://schemas.microsoft.com/office/drawing/2014/main" id="{48609021-7278-4F3D-B525-3BD13E8AA4A0}"/>
              </a:ext>
            </a:extLst>
          </p:cNvPr>
          <p:cNvSpPr>
            <a:spLocks noGrp="1"/>
          </p:cNvSpPr>
          <p:nvPr>
            <p:ph type="title"/>
          </p:nvPr>
        </p:nvSpPr>
        <p:spPr>
          <a:xfrm>
            <a:off x="261224" y="648675"/>
            <a:ext cx="11591171" cy="1107447"/>
          </a:xfrm>
        </p:spPr>
        <p:txBody>
          <a:bodyPr>
            <a:normAutofit/>
          </a:bodyPr>
          <a:lstStyle/>
          <a:p>
            <a:r>
              <a:rPr lang="en-US" sz="4400" dirty="0">
                <a:latin typeface="Franklin Gothic Book" panose="020B0503020102020204" pitchFamily="34" charset="0"/>
              </a:rPr>
              <a:t>Electrification Feasibility Reports </a:t>
            </a:r>
            <a:endParaRPr lang="en-US" sz="4400" dirty="0">
              <a:solidFill>
                <a:schemeClr val="tx1">
                  <a:lumMod val="50000"/>
                </a:schemeClr>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1FF19335-CF2E-4197-A41F-DEE3FD0FD960}"/>
              </a:ext>
            </a:extLst>
          </p:cNvPr>
          <p:cNvSpPr txBox="1"/>
          <p:nvPr/>
        </p:nvSpPr>
        <p:spPr>
          <a:xfrm>
            <a:off x="261224" y="1874728"/>
            <a:ext cx="8045760" cy="3539430"/>
          </a:xfrm>
          <a:prstGeom prst="rect">
            <a:avLst/>
          </a:prstGeom>
          <a:noFill/>
        </p:spPr>
        <p:txBody>
          <a:bodyPr wrap="square" rtlCol="0">
            <a:spAutoFit/>
          </a:bodyPr>
          <a:lstStyle/>
          <a:p>
            <a:pPr marL="285750" indent="-285750">
              <a:buFont typeface="Arial" panose="020B0604020202020204" pitchFamily="34" charset="0"/>
              <a:buChar char="•"/>
            </a:pPr>
            <a:r>
              <a:rPr lang="en-US" sz="2800" b="1" dirty="0"/>
              <a:t>Tool designed to assess practicality and cost of electrification</a:t>
            </a:r>
          </a:p>
          <a:p>
            <a:pPr marL="285750" indent="-285750">
              <a:buFont typeface="Arial" panose="020B0604020202020204" pitchFamily="34" charset="0"/>
              <a:buChar char="•"/>
            </a:pPr>
            <a:r>
              <a:rPr lang="en-US" sz="2800" b="1" dirty="0"/>
              <a:t>One code compliance pathway</a:t>
            </a:r>
          </a:p>
          <a:p>
            <a:pPr marL="285750" indent="-285750">
              <a:buFont typeface="Arial" panose="020B0604020202020204" pitchFamily="34" charset="0"/>
              <a:buChar char="•"/>
            </a:pPr>
            <a:r>
              <a:rPr lang="en-US" sz="2800" b="1" dirty="0"/>
              <a:t>3 in person trainings – one more in August</a:t>
            </a:r>
          </a:p>
          <a:p>
            <a:pPr marL="285750" indent="-285750">
              <a:buFont typeface="Arial" panose="020B0604020202020204" pitchFamily="34" charset="0"/>
              <a:buChar char="•"/>
            </a:pPr>
            <a:r>
              <a:rPr lang="en-US" sz="2800" b="1" dirty="0"/>
              <a:t>Up to $2,500 for contractors (attend training and passed test)</a:t>
            </a:r>
          </a:p>
          <a:p>
            <a:pPr marL="285750" indent="-285750">
              <a:buFont typeface="Arial" panose="020B0604020202020204" pitchFamily="34" charset="0"/>
              <a:buChar char="•"/>
            </a:pPr>
            <a:r>
              <a:rPr lang="en-US" sz="2800" b="1" dirty="0"/>
              <a:t>Online training coming soon</a:t>
            </a:r>
          </a:p>
          <a:p>
            <a:endParaRPr lang="en-US" sz="2800" b="1" dirty="0"/>
          </a:p>
        </p:txBody>
      </p:sp>
      <p:pic>
        <p:nvPicPr>
          <p:cNvPr id="1026" name="Picture 2">
            <a:extLst>
              <a:ext uri="{FF2B5EF4-FFF2-40B4-BE49-F238E27FC236}">
                <a16:creationId xmlns:a16="http://schemas.microsoft.com/office/drawing/2014/main" id="{F5082D1F-6D36-498B-A003-D074EE217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907" y="1572414"/>
            <a:ext cx="3156099" cy="31694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E37763-F090-482F-9A7F-909A6DA51061}"/>
              </a:ext>
            </a:extLst>
          </p:cNvPr>
          <p:cNvSpPr txBox="1"/>
          <p:nvPr/>
        </p:nvSpPr>
        <p:spPr>
          <a:xfrm>
            <a:off x="8870510" y="4888987"/>
            <a:ext cx="2049128" cy="461665"/>
          </a:xfrm>
          <a:prstGeom prst="rect">
            <a:avLst/>
          </a:prstGeom>
          <a:noFill/>
        </p:spPr>
        <p:txBody>
          <a:bodyPr wrap="square">
            <a:spAutoFit/>
          </a:bodyPr>
          <a:lstStyle/>
          <a:p>
            <a:r>
              <a:rPr lang="en-US" sz="2400" b="1" i="0" u="sng" strike="noStrike" dirty="0">
                <a:solidFill>
                  <a:srgbClr val="005596"/>
                </a:solidFill>
                <a:effectLst/>
                <a:latin typeface="Franklin Gothic Book" panose="020B0503020102020204" pitchFamily="34" charset="0"/>
                <a:hlinkClick r:id="rId4"/>
              </a:rPr>
              <a:t>EFR Website</a:t>
            </a:r>
            <a:endParaRPr lang="en-US" sz="2400" b="1" dirty="0"/>
          </a:p>
        </p:txBody>
      </p:sp>
    </p:spTree>
    <p:extLst>
      <p:ext uri="{BB962C8B-B14F-4D97-AF65-F5344CB8AC3E}">
        <p14:creationId xmlns:p14="http://schemas.microsoft.com/office/powerpoint/2010/main" val="3658104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7&quot;/&gt;&lt;lineCharCount val=&quot;13&quot;/&gt;&lt;lineCharCount val=&quot;1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1_Office Theme">
  <a:themeElements>
    <a:clrScheme name="City of Denver Colors">
      <a:dk1>
        <a:srgbClr val="58595B"/>
      </a:dk1>
      <a:lt1>
        <a:sysClr val="window" lastClr="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27">
      <a:dk1>
        <a:srgbClr val="58595B"/>
      </a:dk1>
      <a:lt1>
        <a:sysClr val="window" lastClr="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Denver Colors">
      <a:dk1>
        <a:srgbClr val="000000"/>
      </a:dk1>
      <a:lt1>
        <a:srgbClr val="FFFFFF"/>
      </a:lt1>
      <a:dk2>
        <a:srgbClr val="44546A"/>
      </a:dk2>
      <a:lt2>
        <a:srgbClr val="E7E6E6"/>
      </a:lt2>
      <a:accent1>
        <a:srgbClr val="C3161C"/>
      </a:accent1>
      <a:accent2>
        <a:srgbClr val="0096D6"/>
      </a:accent2>
      <a:accent3>
        <a:srgbClr val="FDB913"/>
      </a:accent3>
      <a:accent4>
        <a:srgbClr val="491D74"/>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27">
      <a:dk1>
        <a:srgbClr val="58595B"/>
      </a:dk1>
      <a:lt1>
        <a:sysClr val="window" lastClr="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27">
      <a:dk1>
        <a:srgbClr val="58595B"/>
      </a:dk1>
      <a:lt1>
        <a:sysClr val="window" lastClr="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ty of Denver Colors">
    <a:dk1>
      <a:srgbClr val="58595B"/>
    </a:dk1>
    <a:lt1>
      <a:sysClr val="window" lastClr="FFFFFF"/>
    </a:lt1>
    <a:dk2>
      <a:srgbClr val="002D56"/>
    </a:dk2>
    <a:lt2>
      <a:srgbClr val="DCDDE1"/>
    </a:lt2>
    <a:accent1>
      <a:srgbClr val="0096D6"/>
    </a:accent1>
    <a:accent2>
      <a:srgbClr val="D9531E"/>
    </a:accent2>
    <a:accent3>
      <a:srgbClr val="6D8D24"/>
    </a:accent3>
    <a:accent4>
      <a:srgbClr val="F3B913"/>
    </a:accent4>
    <a:accent5>
      <a:srgbClr val="F3901D"/>
    </a:accent5>
    <a:accent6>
      <a:srgbClr val="9FA646"/>
    </a:accent6>
    <a:hlink>
      <a:srgbClr val="005596"/>
    </a:hlink>
    <a:folHlink>
      <a:srgbClr val="400F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Urls xmlns="http://schemas.microsoft.com/sharepoint/v3/contenttype/forms/url">
  <Display>FormsApp/UFRuntime.aspx?remoteAppUrl=https://formso365.nintex.com&amp;amp;amp;amp;SPAppWebUrl=https://denvercity-3fedff84e72844.sharepoint.com/sites/CASR/FormsApp&amp;amp;amp;amp;SPHostUrl=https://denvercity.sharepoint.com/sites/CASR/&amp;amp;amp;amp;ctype=0x010100404F67C7A9EF524794E8C1D4074C9295&amp;amp;amp;amp;client_id=73d49b7f-c0a4-4891-b2bb-65f7f7142c79&amp;amp;amp;amp;mode=2</Display>
  <Edit>FormsApp/UFRuntime.aspx?remoteAppUrl=https://formso365.nintex.com&amp;amp;amp;amp;SPAppWebUrl=https://denvercity-3fedff84e72844.sharepoint.com/sites/CASR/FormsApp&amp;amp;amp;amp;SPHostUrl=https://denvercity.sharepoint.com/sites/CASR/&amp;amp;amp;amp;ctype=0x010100404F67C7A9EF524794E8C1D4074C9295&amp;amp;amp;amp;client_id=73d49b7f-c0a4-4891-b2bb-65f7f7142c79&amp;amp;amp;amp;mode=1</Edit>
  <New>FormsApp/UFRuntime.aspx?remoteAppUrl=https://formso365.nintex.com&amp;amp;amp;amp;SPAppWebUrl=https://denvercity-3fedff84e72844.sharepoint.com/sites/CASR/FormsApp&amp;amp;amp;amp;SPHostUrl=https://denvercity.sharepoint.com/sites/CASR/&amp;amp;amp;amp;ctype=0x010100404F67C7A9EF524794E8C1D4074C9295&amp;amp;amp;amp;client_id=73d49b7f-c0a4-4891-b2bb-65f7f7142c79&amp;amp;amp;amp;mode=0</New>
  <NewComponentId>&amp;amp;lt;FormUrls xmlns="http://schemas.microsoft.com/sharepoint/v3/contenttype/forms/url"&amp;amp;gt;&amp;amp;lt;Display&amp;amp;gt;FormsApp/UFRuntime.aspx?remoteAppUrl=https://formso365.nintex.com&amp;amp;amp;amp;SPAppWebUrl=https://denvercity-3fedff84e72844.sharepoint.com/sites/CASR/FormsApp&amp;amp;amp;amp;SPHostUrl=https://denvercity.sharepoint.com/sites/CASR/&amp;amp;amp;amp;ctype=0x010100404F67C7A9EF524794E8C1D4074C9295&amp;amp;amp;amp;client_id=73d49b7f-c0a4-4891-b2bb-65f7f7142c79&amp;amp;amp;amp;mode=2&amp;amp;lt;/Display&amp;amp;gt;&amp;amp;lt;Edit&amp;amp;gt;FormsApp/UFRuntime.aspx?remoteAppUrl=https://formso365.nintex.com&amp;amp;amp;amp;SPAppWebUrl=https://denvercity-3fedff84e72844.sharepoint.com/sites/CASR/FormsApp&amp;amp;amp;amp;SPHostUrl=https://denvercity.sharepoint.com/sites/CASR/&amp;amp;amp;amp;ctype=0x010100404F67C7A9EF524794E8C1D4074C9295&amp;amp;amp;amp;client_id=73d49b7f-c0a4-4891-b2bb-65f7f7142c79&amp;amp;amp;amp;mode=1&amp;amp;lt;/Edit&amp;amp;gt;&amp;amp;lt;New&amp;amp;gt;FormsApp/UFRuntime.aspx?remoteAppUrl=https://formso365.nintex.com&amp;amp;amp;amp;SPAppWebUrl=https://denvercity-3fedff84e72844.sharepoint.com/sites/CASR/FormsApp&amp;amp;amp;amp;SPHostUrl=https://denvercity.sharepoint.com/sites/CASR/&amp;amp;amp;amp;ctype=0x010100404F67C7A9EF524794E8C1D4074C9295&amp;amp;amp;amp;client_id=73d49b7f-c0a4-4891-b2bb-65f7f7142c79&amp;amp;amp;amp;mode=0&amp;amp;lt;/New&amp;amp;gt;&amp;amp;lt;/FormUrls&amp;amp;gt;</NewComponentId>
  <DisplayFormTarget>NewWindow</DisplayFormTarget>
  <EditFormTarget>NewWindow</EditFormTarget>
  <NewFormTarget>NewWindow</NewFormTarget>
</FormUrl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4F67C7A9EF524794E8C1D4074C9295" ma:contentTypeVersion="29" ma:contentTypeDescription="Create a new document." ma:contentTypeScope="" ma:versionID="33249a034e85ac52653f538488fac57d">
  <xsd:schema xmlns:xsd="http://www.w3.org/2001/XMLSchema" xmlns:xs="http://www.w3.org/2001/XMLSchema" xmlns:p="http://schemas.microsoft.com/office/2006/metadata/properties" xmlns:ns1="http://schemas.microsoft.com/sharepoint/v3" xmlns:ns2="f8849fde-3902-44ab-a179-ed36c0824914" xmlns:ns3="6c67fdc3-f446-4cae-bfa8-e0b61a5c0180" xmlns:ns4="82c7afbb-bb22-415e-9087-055b149e2465" targetNamespace="http://schemas.microsoft.com/office/2006/metadata/properties" ma:root="true" ma:fieldsID="1d5f6d05df3267fb1fa757c82e66915e" ns1:_="" ns2:_="" ns3:_="" ns4:_="">
    <xsd:import namespace="http://schemas.microsoft.com/sharepoint/v3"/>
    <xsd:import namespace="f8849fde-3902-44ab-a179-ed36c0824914"/>
    <xsd:import namespace="6c67fdc3-f446-4cae-bfa8-e0b61a5c0180"/>
    <xsd:import namespace="82c7afbb-bb22-415e-9087-055b149e2465"/>
    <xsd:element name="properties">
      <xsd:complexType>
        <xsd:sequence>
          <xsd:element name="documentManagement">
            <xsd:complexType>
              <xsd:all>
                <xsd:element ref="ns2:jkjy" minOccurs="0"/>
                <xsd:element ref="ns2:Year" minOccurs="0"/>
                <xsd:element ref="ns2:Platform" minOccurs="0"/>
                <xsd:element ref="ns2:Note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NFFormData" minOccurs="0"/>
                <xsd:element ref="ns2:lcf76f155ced4ddcb4097134ff3c332f" minOccurs="0"/>
                <xsd:element ref="ns4:TaxCatchAll" minOccurs="0"/>
                <xsd:element ref="ns2:Amount" minOccurs="0"/>
                <xsd:element ref="ns2:Mon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ma:readOnly="false">
      <xsd:simpleType>
        <xsd:restriction base="dms:Note"/>
      </xsd:simpleType>
    </xsd:element>
    <xsd:element name="_ip_UnifiedCompliancePolicyUIAction" ma:index="18"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849fde-3902-44ab-a179-ed36c0824914" elementFormDefault="qualified">
    <xsd:import namespace="http://schemas.microsoft.com/office/2006/documentManagement/types"/>
    <xsd:import namespace="http://schemas.microsoft.com/office/infopath/2007/PartnerControls"/>
    <xsd:element name="jkjy" ma:index="2" nillable="true" ma:displayName="Date and time" ma:internalName="jkjy" ma:readOnly="false">
      <xsd:simpleType>
        <xsd:restriction base="dms:DateTime"/>
      </xsd:simpleType>
    </xsd:element>
    <xsd:element name="Year" ma:index="4" nillable="true" ma:displayName="Year" ma:format="Dropdown" ma:internalName="Year" ma:readOnly="false">
      <xsd:simpleType>
        <xsd:restriction base="dms:Choice">
          <xsd:enumeration value="2021"/>
          <xsd:enumeration value="2022"/>
          <xsd:enumeration value="2023"/>
        </xsd:restriction>
      </xsd:simpleType>
    </xsd:element>
    <xsd:element name="Platform" ma:index="5" nillable="true" ma:displayName="Platform" ma:format="Dropdown" ma:internalName="Platform">
      <xsd:simpleType>
        <xsd:restriction base="dms:Choice">
          <xsd:enumeration value="Facebook/Instagram"/>
          <xsd:enumeration value="Twitter"/>
          <xsd:enumeration value="LinkedIn"/>
          <xsd:enumeration value="MailChimp"/>
        </xsd:restriction>
      </xsd:simpleType>
    </xsd:element>
    <xsd:element name="Notes" ma:index="6" nillable="true" ma:displayName="Notes" ma:format="Dropdown" ma:internalName="Notes"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OCR" ma:index="12" nillable="true" ma:displayName="Extracted Text"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hidden="true" ma:internalName="MediaServiceLocation" ma:readOnly="true">
      <xsd:simpleType>
        <xsd:restriction base="dms:Text"/>
      </xsd:simpleType>
    </xsd:element>
    <xsd:element name="MediaLengthInSeconds" ma:index="21" nillable="true" ma:displayName="Length (seconds)" ma:hidden="true" ma:internalName="MediaLengthInSeconds" ma:readOnly="true">
      <xsd:simpleType>
        <xsd:restriction base="dms:Unknown"/>
      </xsd:simpleType>
    </xsd:element>
    <xsd:element name="NFFormData" ma:index="22" nillable="true" ma:displayName="NFFormData" ma:hidden="true" ma:internalName="NFFormData" ma:readOnly="fals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2aac475-b1c2-42a5-8198-cbdd6838428f" ma:termSetId="09814cd3-568e-fe90-9814-8d621ff8fb84" ma:anchorId="fba54fb3-c3e1-fe81-a776-ca4b69148c4d" ma:open="true" ma:isKeyword="false">
      <xsd:complexType>
        <xsd:sequence>
          <xsd:element ref="pc:Terms" minOccurs="0" maxOccurs="1"/>
        </xsd:sequence>
      </xsd:complexType>
    </xsd:element>
    <xsd:element name="Amount" ma:index="29" nillable="true" ma:displayName="Amount" ma:format="$123,456.00 (United States)" ma:hidden="true" ma:LCID="1033" ma:internalName="Amount" ma:readOnly="false">
      <xsd:simpleType>
        <xsd:restriction base="dms:Currency"/>
      </xsd:simpleType>
    </xsd:element>
    <xsd:element name="Month" ma:index="30" nillable="true" ma:displayName="Month" ma:format="Dropdown" ma:hidden="true" ma:internalName="Month"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restriction>
      </xsd:simpleType>
    </xsd:element>
  </xsd:schema>
  <xsd:schema xmlns:xsd="http://www.w3.org/2001/XMLSchema" xmlns:xs="http://www.w3.org/2001/XMLSchema" xmlns:dms="http://schemas.microsoft.com/office/2006/documentManagement/types" xmlns:pc="http://schemas.microsoft.com/office/infopath/2007/PartnerControls" targetNamespace="6c67fdc3-f446-4cae-bfa8-e0b61a5c0180"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c7afbb-bb22-415e-9087-055b149e2465"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f7ef17c-9571-4100-b58b-17040077bc2c}" ma:internalName="TaxCatchAll" ma:readOnly="false" ma:showField="CatchAllData" ma:web="6c67fdc3-f446-4cae-bfa8-e0b61a5c01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FFormData xmlns="f8849fde-3902-44ab-a179-ed36c0824914" xsi:nil="true"/>
    <Notes xmlns="f8849fde-3902-44ab-a179-ed36c0824914" xsi:nil="true"/>
    <_ip_UnifiedCompliancePolicyProperties xmlns="http://schemas.microsoft.com/sharepoint/v3" xsi:nil="true"/>
    <lcf76f155ced4ddcb4097134ff3c332f xmlns="f8849fde-3902-44ab-a179-ed36c0824914">
      <Terms xmlns="http://schemas.microsoft.com/office/infopath/2007/PartnerControls"/>
    </lcf76f155ced4ddcb4097134ff3c332f>
    <Month xmlns="f8849fde-3902-44ab-a179-ed36c0824914" xsi:nil="true"/>
    <jkjy xmlns="f8849fde-3902-44ab-a179-ed36c0824914" xsi:nil="true"/>
    <Amount xmlns="f8849fde-3902-44ab-a179-ed36c0824914" xsi:nil="true"/>
    <Platform xmlns="f8849fde-3902-44ab-a179-ed36c0824914" xsi:nil="true"/>
    <TaxCatchAll xmlns="82c7afbb-bb22-415e-9087-055b149e2465" xsi:nil="true"/>
    <Year xmlns="f8849fde-3902-44ab-a179-ed36c0824914" xsi:nil="true"/>
  </documentManagement>
</p:properties>
</file>

<file path=customXml/itemProps1.xml><?xml version="1.0" encoding="utf-8"?>
<ds:datastoreItem xmlns:ds="http://schemas.openxmlformats.org/officeDocument/2006/customXml" ds:itemID="{193897B2-6A56-4B2F-9D07-BD4B08A5ECDF}">
  <ds:schemaRefs>
    <ds:schemaRef ds:uri="http://schemas.microsoft.com/sharepoint/v3/contenttype/forms/url"/>
  </ds:schemaRefs>
</ds:datastoreItem>
</file>

<file path=customXml/itemProps2.xml><?xml version="1.0" encoding="utf-8"?>
<ds:datastoreItem xmlns:ds="http://schemas.openxmlformats.org/officeDocument/2006/customXml" ds:itemID="{50C6618C-FF43-42F9-A694-F2CEA83BA26E}">
  <ds:schemaRefs>
    <ds:schemaRef ds:uri="http://schemas.microsoft.com/sharepoint/v3/contenttype/forms"/>
  </ds:schemaRefs>
</ds:datastoreItem>
</file>

<file path=customXml/itemProps3.xml><?xml version="1.0" encoding="utf-8"?>
<ds:datastoreItem xmlns:ds="http://schemas.openxmlformats.org/officeDocument/2006/customXml" ds:itemID="{969D1EB6-8C47-446E-A959-888E93EC7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849fde-3902-44ab-a179-ed36c0824914"/>
    <ds:schemaRef ds:uri="6c67fdc3-f446-4cae-bfa8-e0b61a5c0180"/>
    <ds:schemaRef ds:uri="82c7afbb-bb22-415e-9087-055b149e2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04B601E-6CA8-4D01-94A2-5F4CC55202E6}">
  <ds:schemaRefs>
    <ds:schemaRef ds:uri="http://schemas.microsoft.com/office/2006/metadata/properties"/>
    <ds:schemaRef ds:uri="http://schemas.microsoft.com/office/infopath/2007/PartnerControls"/>
    <ds:schemaRef ds:uri="http://schemas.microsoft.com/sharepoint/v3"/>
    <ds:schemaRef ds:uri="f8849fde-3902-44ab-a179-ed36c0824914"/>
    <ds:schemaRef ds:uri="82c7afbb-bb22-415e-9087-055b149e2465"/>
  </ds:schemaRefs>
</ds:datastoreItem>
</file>

<file path=docProps/app.xml><?xml version="1.0" encoding="utf-8"?>
<Properties xmlns="http://schemas.openxmlformats.org/officeDocument/2006/extended-properties" xmlns:vt="http://schemas.openxmlformats.org/officeDocument/2006/docPropsVTypes">
  <TotalTime>1716</TotalTime>
  <Words>813</Words>
  <Application>Microsoft Office PowerPoint</Application>
  <PresentationFormat>Widescreen</PresentationFormat>
  <Paragraphs>102</Paragraphs>
  <Slides>12</Slides>
  <Notes>10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12</vt:i4>
      </vt:variant>
    </vt:vector>
  </HeadingPairs>
  <TitlesOfParts>
    <vt:vector size="27" baseType="lpstr">
      <vt:lpstr>Arial</vt:lpstr>
      <vt:lpstr>Calibri</vt:lpstr>
      <vt:lpstr>Calibri Light</vt:lpstr>
      <vt:lpstr>Courier New</vt:lpstr>
      <vt:lpstr>Franklin Gothic Book</vt:lpstr>
      <vt:lpstr>Franklin Gothic Demi Cond</vt:lpstr>
      <vt:lpstr>Gill Sans Nova</vt:lpstr>
      <vt:lpstr>inherit</vt:lpstr>
      <vt:lpstr>proxima-nova</vt:lpstr>
      <vt:lpstr>1_Office Theme</vt:lpstr>
      <vt:lpstr>2_Office Theme</vt:lpstr>
      <vt:lpstr>3_Office Theme</vt:lpstr>
      <vt:lpstr>Office Theme</vt:lpstr>
      <vt:lpstr>4_Office Theme</vt:lpstr>
      <vt:lpstr>5_Office Theme</vt:lpstr>
      <vt:lpstr>City and County of Denver Home Energy Rebates</vt:lpstr>
      <vt:lpstr>PowerPoint Presentation</vt:lpstr>
      <vt:lpstr>Denver Home Energy Rebates – 2022 Updates</vt:lpstr>
      <vt:lpstr>Home Energy Rebates – 2023 Rebate Amounts  </vt:lpstr>
      <vt:lpstr>Home Energy Rebates – 2023 Rebate Amounts  </vt:lpstr>
      <vt:lpstr>City and County of Denver: Mac Prather, Residential Electrification Programs mac.prather@denvergov.org  ClimateActionRebates@denvergov.org DenverRebateLogins@aptim.com  </vt:lpstr>
      <vt:lpstr>City and County of Denver Building Electrification Incentives </vt:lpstr>
      <vt:lpstr>Permit Process and Equipment Replacement  Regulation Summary</vt:lpstr>
      <vt:lpstr>Electrification Feasibility Reports </vt:lpstr>
      <vt:lpstr>Incentives for Electrification</vt:lpstr>
      <vt:lpstr>For more information on code and permit changes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and County of Denver Home Energy Rebates</dc:title>
  <dc:creator>Matthew Prather</dc:creator>
  <cp:lastModifiedBy>Tejral, Jeff - CASR Electrification Manager</cp:lastModifiedBy>
  <cp:revision>3</cp:revision>
  <dcterms:created xsi:type="dcterms:W3CDTF">2023-02-28T14:32:38Z</dcterms:created>
  <dcterms:modified xsi:type="dcterms:W3CDTF">2023-03-15T03:29:51Z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0x010100404F67C7A9EF524794E8C1D4074C9295</vt:lpwstr>
  </property>
  <property fmtid="{D5CDD505-2E9C-101B-9397-08002B2CF9AE}" pid="3" name="MediaServiceImageTags">
    <vt:lpwstr/>
  </property>
</Properties>
</file>